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8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15616" y="1340768"/>
            <a:ext cx="662473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Замысел реализации модуля междисциплинарной программы «Смысловое чтение» по направлению «Интерпретация»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427984" y="4077072"/>
            <a:ext cx="4104456" cy="17287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Пыскорская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СОШ»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Усольский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187624" y="1556792"/>
            <a:ext cx="7488832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Разработаны и апробированы модули  (УМК: программы КК, дидактический материал по формированию УУД, материалы и процедура оценивания) формируемых УУД; алгоритм по формированию конкретного планируемого результата освоения ООП: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Краткосрочный курс «Умение формулировать и аргументировать тезис, отражающий общий смысл текста»;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Образовательные практики: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Продуктивный вопрос к тексту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Позиционный анализ текста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Подтекстное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чтение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 год – Разработка и реализация исследовательского проекта «Формирование умений учащихся основной школы в области интерпретации текста» - победителя краевого конкурса исследовательских проектов краевых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апробационных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площадок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2013, 2014 гг. – выступление с итогами работы на научно-практических  конференциях муниципального  и регионального уровней.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 г. -  Разработка и апробация модуля оценки УУД «Умение формулировать заголовок, выражающий основную мысль текста» (словами из текста)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755576" y="3326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Опыт административно-педагогической команды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488832" cy="4320480"/>
          </a:xfrm>
        </p:spPr>
        <p:txBody>
          <a:bodyPr>
            <a:normAutofit fontScale="32500" lnSpcReduction="20000"/>
          </a:bodyPr>
          <a:lstStyle/>
          <a:p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В МБОУ «</a:t>
            </a:r>
            <a:r>
              <a:rPr lang="ru-RU" sz="4300" dirty="0" err="1" smtClean="0">
                <a:solidFill>
                  <a:schemeClr val="tx1"/>
                </a:solidFill>
                <a:latin typeface="Bookman Old Style" pitchFamily="18" charset="0"/>
              </a:rPr>
              <a:t>Пыскорская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 СОШ» - 91 обучающихся, 10 классов-комплектов (5 класс – 8 чел., 6 – 11, 7 – 10, 8 - 6).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Умение работать с текстом является необходимым условием для успешного обучения самым разным предметам школьной программы. Важно отметить, что под текстом в широком смысле понимается текст художественного произведения, скульптура, живопись, различные видеотексты, схемы, таблицы, знаки и т.д. Необходимо развивать у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 обучающихся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умения работать с каждым из этих видов текста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Предлагаемый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 модуль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оценивания МР разработан для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обучающихся с 5 по 8 классы. Обучающиеся  основной школы испытывают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затруднения в некоторых видах работы с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текстом (печатным, видео и др.).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Результаты мониторингов в нашей школе обнаруживают проблемы, которые появляются в понимании учениками содержания текста, в умении находить аргументы, подтверждающие вывод. Кроме того, для учащихся данной возрастной группы очень актуально умение предполагать мотивы поведения человека. На наш взгляд, именно поэтому данное </a:t>
            </a:r>
            <a:r>
              <a:rPr lang="ru-RU" sz="4300" dirty="0" err="1" smtClean="0">
                <a:solidFill>
                  <a:schemeClr val="tx1"/>
                </a:solidFill>
                <a:latin typeface="Bookman Old Style" pitchFamily="18" charset="0"/>
              </a:rPr>
              <a:t>метапредметное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 умение следует развивать. Для этой цели мы разработали задания по интерпретации текста, где проверяется следующее умение: </a:t>
            </a:r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5-6 классы - объяснять поведение персонажа видеотекста через определение цели и результатов деятельности. 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Bookman Old Style" pitchFamily="18" charset="0"/>
              </a:rPr>
              <a:t>7-8 классы -  высказывать и обосновывать свое отношение к поступку героя, изменять свое отношение при появлении нового контекста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11521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Общее описание контингента обучающихся с </a:t>
            </a:r>
            <a:r>
              <a:rPr lang="ru-RU" sz="2000" dirty="0" smtClean="0"/>
              <a:t>обоснованием у</a:t>
            </a:r>
            <a:r>
              <a:rPr lang="ru-RU" sz="2400" dirty="0" smtClean="0"/>
              <a:t>мений смыслового чтения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64096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Умения, которые планируется сформировать у обучающихся основной школы в рамках разрабатываемого модуля программы «Смысловое чтение»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Конкретизированное умение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 проведение контрольного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 оценивания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разработанного описания контрольного мероприятия (у других, у себя)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5-6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кл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. - объяснять поведение персонажа видеотекста через определение цели и результатов деятельности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 2016</a:t>
                      </a:r>
                    </a:p>
                    <a:p>
                      <a:r>
                        <a:rPr lang="ru-RU" dirty="0" smtClean="0"/>
                        <a:t>Декабрь</a:t>
                      </a:r>
                      <a:r>
                        <a:rPr lang="ru-RU" baseline="0" dirty="0" smtClean="0"/>
                        <a:t> 2016</a:t>
                      </a:r>
                    </a:p>
                    <a:p>
                      <a:r>
                        <a:rPr lang="ru-RU" baseline="0" dirty="0" smtClean="0"/>
                        <a:t>Май 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Письменный текст, содержащий ответы на вопросы технического задания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</a:p>
                    <a:p>
                      <a:pPr algn="ctr"/>
                      <a:r>
                        <a:rPr lang="ru-RU" dirty="0" smtClean="0"/>
                        <a:t> (у других, у себя)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7-8 </a:t>
                      </a:r>
                      <a:r>
                        <a:rPr lang="ru-RU" sz="1200" dirty="0" err="1" smtClean="0"/>
                        <a:t>кл</a:t>
                      </a:r>
                      <a:r>
                        <a:rPr lang="ru-RU" sz="1200" dirty="0" smtClean="0"/>
                        <a:t>. -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высказывать и обосновывать свое отношение к поступку героя, изменять свое отношение при появлении нового контекста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 2016</a:t>
                      </a:r>
                    </a:p>
                    <a:p>
                      <a:r>
                        <a:rPr lang="ru-RU" dirty="0" smtClean="0"/>
                        <a:t>Декабрь</a:t>
                      </a:r>
                      <a:r>
                        <a:rPr lang="ru-RU" baseline="0" dirty="0" smtClean="0"/>
                        <a:t> 2016</a:t>
                      </a:r>
                    </a:p>
                    <a:p>
                      <a:r>
                        <a:rPr lang="ru-RU" baseline="0" dirty="0" smtClean="0"/>
                        <a:t>Май 2017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 текста: письменное высказывание – размышление по эпизоду и письменное  высказывание – размышление по всему фильму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</a:p>
                    <a:p>
                      <a:pPr algn="ctr"/>
                      <a:r>
                        <a:rPr lang="ru-RU" dirty="0" smtClean="0"/>
                        <a:t> (у других, у себя)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Контрольные мероприятия, планируемые в 2016 году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9126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1872208"/>
                <a:gridCol w="51125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  проведения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  оценивания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 (4 класс)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Май 2016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Декабрь 2016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Письменное  речевое высказывание на тему «Мое мнение о поступке Коли (текст «Случай с кошельком»)</a:t>
                      </a:r>
                    </a:p>
                    <a:p>
                      <a:r>
                        <a:rPr lang="ru-RU" sz="1200" dirty="0" smtClean="0"/>
                        <a:t>Текст</a:t>
                      </a:r>
                      <a:r>
                        <a:rPr lang="ru-RU" sz="1200" baseline="0" dirty="0" smtClean="0"/>
                        <a:t> «Что я думаю о Мышонке (Карандаше)» – умение дать характеристику персонажу</a:t>
                      </a:r>
                      <a:r>
                        <a:rPr lang="ru-RU" sz="1200" baseline="0" dirty="0" smtClean="0"/>
                        <a:t>( мультфильм «Мышонок и Карандаш»)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 (5 класс)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Май 2016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Декабрь 2016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Текст</a:t>
                      </a:r>
                      <a:r>
                        <a:rPr lang="ru-RU" sz="1200" baseline="0" dirty="0" smtClean="0"/>
                        <a:t> «Что я думаю о Мышонке (Карандаше)» – умение дать характеристику действиям персонажей. (мультфильм «Мышонок и Карандаш»)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Письменное речевое высказывание о мотивах поведения персонажа и объяснить эти мотивы, исходя из текста (текст ВЮ Драгунский «Арбузный переулок»)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 (6</a:t>
                      </a:r>
                      <a:r>
                        <a:rPr lang="ru-RU" baseline="0" dirty="0" smtClean="0"/>
                        <a:t> класс)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Май 2016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Декабрь 2016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Письменный текст «Мой взгляд на поведение</a:t>
                      </a:r>
                      <a:r>
                        <a:rPr lang="ru-RU" sz="1200" baseline="0" dirty="0" smtClean="0"/>
                        <a:t> большой птицы» или «Мой взгляд на поведение маленьких птиц» (мультфильм «Птицы»)</a:t>
                      </a:r>
                    </a:p>
                    <a:p>
                      <a:r>
                        <a:rPr lang="ru-RU" sz="1200" dirty="0" smtClean="0"/>
                        <a:t>Письменное</a:t>
                      </a:r>
                      <a:r>
                        <a:rPr lang="ru-RU" sz="1200" baseline="0" dirty="0" smtClean="0"/>
                        <a:t> высказывание по эпизоду фильма и всему фильму  </a:t>
                      </a:r>
                      <a:r>
                        <a:rPr lang="ru-RU" sz="1200" baseline="0" dirty="0" smtClean="0"/>
                        <a:t>«Отношение к герою» </a:t>
                      </a:r>
                      <a:r>
                        <a:rPr lang="ru-RU" sz="1200" baseline="0" dirty="0" smtClean="0"/>
                        <a:t>(мультфильм «Ценности жизни»)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 (7 класс)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Май 2016</a:t>
                      </a:r>
                    </a:p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Декабрь 2016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Письменное</a:t>
                      </a:r>
                      <a:r>
                        <a:rPr lang="ru-RU" sz="1200" baseline="0" dirty="0" smtClean="0"/>
                        <a:t> высказывание по эпизоду фильма и всему фильму «Отношение к герою» (мультфильм «Вне поля зрения»)</a:t>
                      </a:r>
                      <a:endParaRPr lang="ru-RU" sz="1200" dirty="0" smtClean="0"/>
                    </a:p>
                    <a:p>
                      <a:r>
                        <a:rPr lang="ru-RU" sz="1200" baseline="0" dirty="0" smtClean="0"/>
                        <a:t>Письменное высказывание по эпизоду фильма и всему фильму «Отношение к герою» (фильм «Одна сотая секунды)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735</Words>
  <Application>Microsoft Office PowerPoint</Application>
  <PresentationFormat>Экран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Общее описание контингента обучающихся с обоснованием умений смыслового чтения</vt:lpstr>
      <vt:lpstr>Умения, которые планируется сформировать у обучающихся основной школы в рамках разрабатываемого модуля программы «Смысловое чтение»</vt:lpstr>
      <vt:lpstr>Контрольные мероприятия, планируемые в 2016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13</cp:revision>
  <dcterms:created xsi:type="dcterms:W3CDTF">2013-08-20T22:02:58Z</dcterms:created>
  <dcterms:modified xsi:type="dcterms:W3CDTF">2016-05-11T12:27:04Z</dcterms:modified>
</cp:coreProperties>
</file>