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766169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«Любишь играть – играй!»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4104456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</a:t>
            </a:r>
            <a:r>
              <a:rPr lang="ru-RU" dirty="0" smtClean="0"/>
              <a:t> 5 классов</a:t>
            </a:r>
            <a:endParaRPr lang="ru-RU" dirty="0" smtClean="0"/>
          </a:p>
          <a:p>
            <a:r>
              <a:rPr lang="ru-RU" dirty="0" smtClean="0"/>
              <a:t>Руководитель –</a:t>
            </a:r>
          </a:p>
          <a:p>
            <a:r>
              <a:rPr lang="ru-RU" dirty="0" smtClean="0"/>
              <a:t>социальный педагог Глебова Л.Н.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этап проекта</a:t>
            </a:r>
            <a:br>
              <a:rPr lang="ru-RU" dirty="0" smtClean="0"/>
            </a:br>
            <a:r>
              <a:rPr lang="ru-RU" sz="4900" b="1" dirty="0" smtClean="0"/>
              <a:t> 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7200" b="1" dirty="0" smtClean="0"/>
              <a:t>«Русские народные игры»</a:t>
            </a:r>
          </a:p>
          <a:p>
            <a:pPr algn="r">
              <a:buNone/>
            </a:pPr>
            <a:r>
              <a:rPr lang="ru-RU" sz="2800" b="1" dirty="0" smtClean="0"/>
              <a:t>Игровое занятие</a:t>
            </a:r>
          </a:p>
          <a:p>
            <a:pPr algn="r">
              <a:buNone/>
            </a:pPr>
            <a:r>
              <a:rPr lang="ru-RU" sz="2800" b="1" dirty="0" smtClean="0"/>
              <a:t> для первоклассников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занятия: </a:t>
            </a:r>
            <a:br>
              <a:rPr lang="ru-RU" dirty="0" smtClean="0"/>
            </a:br>
            <a:r>
              <a:rPr lang="ru-RU" b="1" dirty="0" smtClean="0"/>
              <a:t>Познакомить   первоклассников с  русскими народными играми.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проект клуба\SAM_1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979333" cy="2984500"/>
          </a:xfrm>
          <a:prstGeom prst="rect">
            <a:avLst/>
          </a:prstGeom>
          <a:noFill/>
        </p:spPr>
      </p:pic>
      <p:pic>
        <p:nvPicPr>
          <p:cNvPr id="1028" name="Picture 4" descr="C:\Users\user\Desktop\проект клуба\SAM_13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804" y="3429000"/>
            <a:ext cx="3596217" cy="269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Давайте познакомимся …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43192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«Колокольчик звени, а ты имя назови…»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661248"/>
            <a:ext cx="382676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Какие интересные наши первоклассники!</a:t>
            </a:r>
            <a:endParaRPr lang="ru-RU" dirty="0"/>
          </a:p>
        </p:txBody>
      </p:sp>
      <p:pic>
        <p:nvPicPr>
          <p:cNvPr id="4098" name="Picture 2" descr="C:\Users\user\Desktop\проект клуба\SAM_1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040188" cy="3030141"/>
          </a:xfrm>
          <a:prstGeom prst="rect">
            <a:avLst/>
          </a:prstGeom>
          <a:noFill/>
        </p:spPr>
      </p:pic>
      <p:pic>
        <p:nvPicPr>
          <p:cNvPr id="4099" name="Picture 3" descr="C:\Users\user\Desktop\проект клуба\SAM_13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Мы познакомили   ребят с играми далеких лет</a:t>
            </a:r>
            <a:r>
              <a:rPr lang="ru-RU" sz="2400" dirty="0" smtClean="0"/>
              <a:t>, в  </a:t>
            </a:r>
            <a:r>
              <a:rPr lang="ru-RU" sz="2400" dirty="0" smtClean="0"/>
              <a:t>которые  играли наши дедушки и бабушки. К сожалению, эти веселые и забавные игры сегодня  незаслуженно забыты.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Игра «Солнце, воздух и вода»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гостях у лешего…</a:t>
            </a:r>
            <a:endParaRPr lang="ru-RU" dirty="0"/>
          </a:p>
        </p:txBody>
      </p:sp>
      <p:pic>
        <p:nvPicPr>
          <p:cNvPr id="2050" name="Picture 2" descr="C:\Users\user\Desktop\проект клуба\SAM_13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514453" cy="3385840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 клуба\SAM_13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Игра- это всегда радость от общения с друзьями!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556791"/>
            <a:ext cx="4644008" cy="25202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гости к вам пришла сама</a:t>
            </a:r>
            <a:br>
              <a:rPr lang="ru-RU" sz="2800" b="1" dirty="0" smtClean="0"/>
            </a:br>
            <a:r>
              <a:rPr lang="ru-RU" sz="2800" b="1" dirty="0" smtClean="0"/>
              <a:t>позабытая игра, </a:t>
            </a:r>
            <a:br>
              <a:rPr lang="ru-RU" sz="2800" b="1" dirty="0" smtClean="0"/>
            </a:br>
            <a:r>
              <a:rPr lang="ru-RU" sz="2800" b="1" dirty="0" smtClean="0"/>
              <a:t>Вы играйте, веселитесь,</a:t>
            </a:r>
          </a:p>
          <a:p>
            <a:pPr algn="ctr"/>
            <a:r>
              <a:rPr lang="ru-RU" sz="2800" b="1" dirty="0" smtClean="0"/>
              <a:t>Развлекайтесь и резвитесь!</a:t>
            </a:r>
            <a:endParaRPr lang="ru-RU" sz="2800" b="1" dirty="0"/>
          </a:p>
        </p:txBody>
      </p:sp>
      <p:pic>
        <p:nvPicPr>
          <p:cNvPr id="10" name="Picture 2" descr="C:\Users\user\Desktop\проект клуба\SAM_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076700" cy="3057525"/>
          </a:xfrm>
          <a:prstGeom prst="rect">
            <a:avLst/>
          </a:prstGeom>
          <a:noFill/>
        </p:spPr>
      </p:pic>
      <p:pic>
        <p:nvPicPr>
          <p:cNvPr id="3075" name="Picture 3" descr="C:\Users\user\Desktop\проект клуба\SAM_13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3460460" cy="259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8516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Делимся впечатлениями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960440" cy="4802211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i="1" dirty="0" smtClean="0"/>
              <a:t>-«Первоклассники очень активные и это здорово</a:t>
            </a:r>
            <a:r>
              <a:rPr lang="ru-RU" sz="1900" i="1" dirty="0" smtClean="0"/>
              <a:t>»</a:t>
            </a:r>
          </a:p>
          <a:p>
            <a:pPr>
              <a:buFontTx/>
              <a:buChar char="-"/>
            </a:pPr>
            <a:r>
              <a:rPr lang="ru-RU" sz="1900" i="1" dirty="0" smtClean="0"/>
              <a:t>«Когда готовились к занятию, мы узнали много интересного о том, в какие  игры играли когда то наши бабушки…»</a:t>
            </a:r>
          </a:p>
          <a:p>
            <a:pPr>
              <a:buFontTx/>
              <a:buChar char="-"/>
            </a:pPr>
            <a:r>
              <a:rPr lang="ru-RU" sz="1900" i="1" dirty="0" smtClean="0"/>
              <a:t>«Кажется , у нас  интересный проект получился , сами играли с удовольствием»</a:t>
            </a:r>
          </a:p>
          <a:p>
            <a:pPr>
              <a:buFontTx/>
              <a:buChar char="-"/>
            </a:pPr>
            <a:r>
              <a:rPr lang="ru-RU" sz="1900" i="1" dirty="0" smtClean="0"/>
              <a:t>«По-моему, такие занятия нужно провести с другими ребятами..,  эти  игры несправедливо забыты…»</a:t>
            </a:r>
          </a:p>
          <a:p>
            <a:pPr>
              <a:buFontTx/>
              <a:buChar char="-"/>
            </a:pPr>
            <a:endParaRPr lang="ru-RU" sz="1800" i="1" dirty="0" smtClean="0"/>
          </a:p>
          <a:p>
            <a:pPr algn="r"/>
            <a:r>
              <a:rPr lang="ru-RU" sz="1800" b="1" i="1" dirty="0" smtClean="0"/>
              <a:t>Ребята из клуба «</a:t>
            </a:r>
            <a:r>
              <a:rPr lang="ru-RU" sz="1800" b="1" i="1" dirty="0" err="1" smtClean="0"/>
              <a:t>Смайлы</a:t>
            </a:r>
            <a:r>
              <a:rPr lang="ru-RU" sz="1800" b="1" i="1" dirty="0" smtClean="0"/>
              <a:t>» </a:t>
            </a:r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ctr"/>
            <a:r>
              <a:rPr lang="ru-RU" sz="1900" b="1" i="1" dirty="0" smtClean="0"/>
              <a:t>«А нам понравилось играть!  Спасибо!»</a:t>
            </a:r>
          </a:p>
          <a:p>
            <a:pPr algn="r"/>
            <a:r>
              <a:rPr lang="ru-RU" sz="1600" b="1" i="1" dirty="0" smtClean="0"/>
              <a:t>Первоклассники. </a:t>
            </a:r>
          </a:p>
          <a:p>
            <a:pPr algn="r"/>
            <a:endParaRPr lang="ru-RU" b="1" i="1" dirty="0" smtClean="0"/>
          </a:p>
          <a:p>
            <a:pPr algn="ctr"/>
            <a:r>
              <a:rPr lang="ru-RU" sz="2900" b="1" i="1" u="sng" dirty="0" smtClean="0"/>
              <a:t> </a:t>
            </a:r>
            <a:endParaRPr lang="ru-RU" sz="2900" b="1" i="1" dirty="0" smtClean="0"/>
          </a:p>
          <a:p>
            <a:pPr algn="ctr"/>
            <a:r>
              <a:rPr lang="ru-RU" b="1" i="1" dirty="0" smtClean="0"/>
              <a:t>     </a:t>
            </a:r>
            <a:endParaRPr lang="ru-RU" b="1" i="1" dirty="0"/>
          </a:p>
        </p:txBody>
      </p:sp>
      <p:pic>
        <p:nvPicPr>
          <p:cNvPr id="10" name="Picture 2" descr="C:\Users\user\Desktop\проект клуба\SAM_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320480" cy="32403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99992" y="494116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Игры,  которые запомнились всем  :</a:t>
            </a:r>
          </a:p>
          <a:p>
            <a:pPr algn="ctr">
              <a:buFontTx/>
              <a:buChar char="-"/>
            </a:pPr>
            <a:r>
              <a:rPr lang="ru-RU" b="1" i="1" dirty="0" smtClean="0"/>
              <a:t>«Солнце, воздух и вода»</a:t>
            </a:r>
          </a:p>
          <a:p>
            <a:pPr algn="ctr">
              <a:buFontTx/>
              <a:buChar char="-"/>
            </a:pPr>
            <a:r>
              <a:rPr lang="ru-RU" b="1" i="1" dirty="0" smtClean="0"/>
              <a:t>«Пирожок» </a:t>
            </a:r>
          </a:p>
          <a:p>
            <a:pPr algn="ctr">
              <a:buFontTx/>
              <a:buChar char="-"/>
            </a:pPr>
            <a:r>
              <a:rPr lang="ru-RU" b="1" i="1" dirty="0" smtClean="0"/>
              <a:t>«Селезень и утка»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205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«Любишь играть – играй!»</vt:lpstr>
      <vt:lpstr>Первый этап проекта  </vt:lpstr>
      <vt:lpstr>  Цель занятия:  Познакомить   первоклассников с  русскими народными играми. </vt:lpstr>
      <vt:lpstr>Давайте познакомимся …</vt:lpstr>
      <vt:lpstr>Мы познакомили   ребят с играми далеких лет, в  которые  играли наши дедушки и бабушки. К сожалению, эти веселые и забавные игры сегодня  незаслуженно забыты.</vt:lpstr>
      <vt:lpstr>Игра- это всегда радость от общения с друзьями!</vt:lpstr>
      <vt:lpstr> Делимся впечатлениями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«Любишь играть – играй!»</dc:title>
  <dc:creator>user</dc:creator>
  <cp:lastModifiedBy>user</cp:lastModifiedBy>
  <cp:revision>9</cp:revision>
  <dcterms:created xsi:type="dcterms:W3CDTF">2013-03-19T09:55:38Z</dcterms:created>
  <dcterms:modified xsi:type="dcterms:W3CDTF">2013-11-27T11:19:25Z</dcterms:modified>
</cp:coreProperties>
</file>