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84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24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388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423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01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06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12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532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1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387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41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9423A-91A1-4521-8AA4-BCBD08B58C30}" type="datetimeFigureOut">
              <a:rPr lang="ru-RU" smtClean="0"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86D92-F38F-4F4E-AAA0-54B70EE04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36979"/>
            <a:ext cx="9312322" cy="27729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Деловая игра «Образовательная картография»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«Мастер ИОМ»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20 апреля 2019 года</a:t>
            </a:r>
          </a:p>
          <a:p>
            <a:r>
              <a:rPr lang="ru-RU" dirty="0" smtClean="0"/>
              <a:t>МБОУ СОШ №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309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Время, место, участники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20 апреля с 9.00 до 13.30</a:t>
            </a:r>
          </a:p>
          <a:p>
            <a:r>
              <a:rPr lang="ru-RU" sz="3600" dirty="0" smtClean="0"/>
              <a:t>Участники – 9-классники, желающие пойти в 10 класс школы № 7, классные руководители 9-х классов, учителя, работающие в старшей школе.</a:t>
            </a:r>
          </a:p>
          <a:p>
            <a:r>
              <a:rPr lang="ru-RU" sz="3600" dirty="0" smtClean="0"/>
              <a:t>Место проведения – </a:t>
            </a:r>
            <a:r>
              <a:rPr lang="ru-RU" sz="3600" dirty="0" err="1" smtClean="0"/>
              <a:t>каб</a:t>
            </a:r>
            <a:r>
              <a:rPr lang="ru-RU" sz="3600" dirty="0" smtClean="0"/>
              <a:t> № 210 (с 9.00 до 10.00) актовый зал – с 10.00 до 13.30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20230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цели игры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 smtClean="0"/>
              <a:t>Осознание </a:t>
            </a:r>
            <a:r>
              <a:rPr lang="ru-RU" sz="4000" dirty="0"/>
              <a:t>учащимся нового для него образовательного места "Старшая школа" и своих возможностей и вариантов развития;</a:t>
            </a:r>
          </a:p>
          <a:p>
            <a:pPr lvl="0"/>
            <a:r>
              <a:rPr lang="ru-RU" sz="4000" dirty="0"/>
              <a:t>Освоение новой образовательной технологии;</a:t>
            </a:r>
          </a:p>
          <a:p>
            <a:pPr lvl="0"/>
            <a:r>
              <a:rPr lang="ru-RU" sz="4000" dirty="0" smtClean="0"/>
              <a:t>Развитие </a:t>
            </a:r>
            <a:r>
              <a:rPr lang="ru-RU" sz="4000" dirty="0"/>
              <a:t>творческого мышления и фантазии.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348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734" y="13311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роли в игре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58676"/>
            <a:ext cx="10515600" cy="490118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«Главный картограф» – руководитель игры. Делает ввод в игру, объясняет правила составления образовательной карты, консультирует на этапе составления карты, «держит» </a:t>
            </a:r>
            <a:r>
              <a:rPr lang="ru-RU" dirty="0" smtClean="0"/>
              <a:t>технологию (Тяпкина А.А.)</a:t>
            </a:r>
            <a:endParaRPr lang="ru-RU" dirty="0"/>
          </a:p>
          <a:p>
            <a:r>
              <a:rPr lang="ru-RU" dirty="0"/>
              <a:t>«Картограф» – учащийся, составляющий карту Школы по различным содержательным признакам;</a:t>
            </a:r>
          </a:p>
          <a:p>
            <a:r>
              <a:rPr lang="ru-RU" dirty="0"/>
              <a:t>«Старожил» – учителя, </a:t>
            </a:r>
            <a:r>
              <a:rPr lang="ru-RU"/>
              <a:t>выпускники</a:t>
            </a:r>
            <a:r>
              <a:rPr lang="ru-RU" smtClean="0"/>
              <a:t>, </a:t>
            </a:r>
            <a:r>
              <a:rPr lang="ru-RU" dirty="0"/>
              <a:t>администрация Школы, которые являются носителями </a:t>
            </a:r>
            <a:r>
              <a:rPr lang="ru-RU" dirty="0" smtClean="0"/>
              <a:t>содержания (</a:t>
            </a:r>
            <a:r>
              <a:rPr lang="ru-RU" dirty="0" err="1" smtClean="0"/>
              <a:t>Кузвачева</a:t>
            </a:r>
            <a:r>
              <a:rPr lang="ru-RU" dirty="0" smtClean="0"/>
              <a:t> И.Л.)</a:t>
            </a:r>
            <a:endParaRPr lang="ru-RU" dirty="0"/>
          </a:p>
          <a:p>
            <a:r>
              <a:rPr lang="ru-RU" dirty="0"/>
              <a:t>«</a:t>
            </a:r>
            <a:r>
              <a:rPr lang="ru-RU" dirty="0" err="1"/>
              <a:t>Тьютор</a:t>
            </a:r>
            <a:r>
              <a:rPr lang="ru-RU" dirty="0"/>
              <a:t>» – взрослый, помогающий «Картографу» в понимании и «расшифровке» содержания, организующий рефлексивный процесс участника </a:t>
            </a:r>
            <a:r>
              <a:rPr lang="ru-RU" dirty="0" smtClean="0"/>
              <a:t>игры (Герасимова Е.А.)</a:t>
            </a:r>
            <a:endParaRPr lang="ru-RU" dirty="0"/>
          </a:p>
          <a:p>
            <a:r>
              <a:rPr lang="ru-RU" dirty="0"/>
              <a:t>«Эксперт» – читает карты, «держит технологию», выставляет баллы в экспертном листе, заведует канцелярскими товарами, организует «вывешивание» </a:t>
            </a:r>
            <a:r>
              <a:rPr lang="ru-RU" dirty="0" smtClean="0"/>
              <a:t>карт (</a:t>
            </a:r>
            <a:r>
              <a:rPr lang="ru-RU" dirty="0" err="1" smtClean="0"/>
              <a:t>Тюмина</a:t>
            </a:r>
            <a:r>
              <a:rPr lang="ru-RU" dirty="0" smtClean="0"/>
              <a:t> М.В.)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62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Этапы игры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Запуск игры через организацию рекламной </a:t>
            </a:r>
            <a:r>
              <a:rPr lang="ru-RU" dirty="0" smtClean="0"/>
              <a:t>кампании (15 минут)</a:t>
            </a:r>
            <a:endParaRPr lang="ru-RU" dirty="0"/>
          </a:p>
          <a:p>
            <a:r>
              <a:rPr lang="ru-RU" dirty="0"/>
              <a:t>Ввод в </a:t>
            </a:r>
            <a:r>
              <a:rPr lang="ru-RU" dirty="0" smtClean="0"/>
              <a:t>игру (30 минут)</a:t>
            </a:r>
            <a:endParaRPr lang="ru-RU" dirty="0"/>
          </a:p>
          <a:p>
            <a:r>
              <a:rPr lang="ru-RU" dirty="0"/>
              <a:t>«Охота за старожилом</a:t>
            </a:r>
            <a:r>
              <a:rPr lang="ru-RU" dirty="0" smtClean="0"/>
              <a:t>» (50 минут)</a:t>
            </a:r>
          </a:p>
          <a:p>
            <a:r>
              <a:rPr lang="ru-RU" dirty="0" smtClean="0"/>
              <a:t> Работа </a:t>
            </a:r>
            <a:r>
              <a:rPr lang="ru-RU" dirty="0"/>
              <a:t>над созданием карты в группе или в индивидуальном </a:t>
            </a:r>
            <a:r>
              <a:rPr lang="ru-RU" dirty="0" smtClean="0"/>
              <a:t>режиме (60 минут)</a:t>
            </a:r>
            <a:endParaRPr lang="ru-RU" dirty="0"/>
          </a:p>
          <a:p>
            <a:r>
              <a:rPr lang="ru-RU" dirty="0"/>
              <a:t>Стендовая защита карты или ее «вывешивание</a:t>
            </a:r>
            <a:r>
              <a:rPr lang="ru-RU" dirty="0" smtClean="0"/>
              <a:t>» (50 минут)</a:t>
            </a:r>
            <a:endParaRPr lang="ru-RU" dirty="0"/>
          </a:p>
          <a:p>
            <a:r>
              <a:rPr lang="ru-RU" dirty="0"/>
              <a:t>Работа </a:t>
            </a:r>
            <a:r>
              <a:rPr lang="ru-RU" dirty="0" smtClean="0"/>
              <a:t>экспертов</a:t>
            </a:r>
            <a:endParaRPr lang="ru-RU" dirty="0"/>
          </a:p>
          <a:p>
            <a:r>
              <a:rPr lang="ru-RU" dirty="0"/>
              <a:t>Подведение </a:t>
            </a:r>
            <a:r>
              <a:rPr lang="ru-RU" dirty="0" smtClean="0"/>
              <a:t>итогов (20 минут)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331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Критерии экспертизы карт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соответствие требованиям к составлению образовательных карт (читаемость) (до 20 баллов);</a:t>
            </a:r>
          </a:p>
          <a:p>
            <a:r>
              <a:rPr lang="ru-RU" sz="4000" dirty="0"/>
              <a:t>оригинальность содержания (до 20 баллов);</a:t>
            </a:r>
          </a:p>
          <a:p>
            <a:r>
              <a:rPr lang="ru-RU" sz="4000" dirty="0"/>
              <a:t>нестандартность оформления (до 20 баллов).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1509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322</Words>
  <Application>Microsoft Office PowerPoint</Application>
  <PresentationFormat>Широкоэкранный</PresentationFormat>
  <Paragraphs>29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Деловая игра «Образовательная картография»  «Мастер ИОМ»</vt:lpstr>
      <vt:lpstr>Время, место, участники</vt:lpstr>
      <vt:lpstr>Основные цели игры </vt:lpstr>
      <vt:lpstr>Основные роли в игре</vt:lpstr>
      <vt:lpstr>Этапы игры</vt:lpstr>
      <vt:lpstr>Критерии экспертизы карт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 «Образовательная картография» «Мастер ИОМ»</dc:title>
  <dc:creator>lenovo-35</dc:creator>
  <cp:lastModifiedBy>lenovo-35</cp:lastModifiedBy>
  <cp:revision>7</cp:revision>
  <dcterms:created xsi:type="dcterms:W3CDTF">2019-04-15T09:40:46Z</dcterms:created>
  <dcterms:modified xsi:type="dcterms:W3CDTF">2019-04-15T09:50:38Z</dcterms:modified>
</cp:coreProperties>
</file>