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0BC1D-EC70-4C94-85BF-C64CB6F951DF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5D4FB-0967-4750-A951-429E6517B0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5456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E09CA-08D3-464C-987B-D5611C97989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5951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E09CA-08D3-464C-987B-D5611C97989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1226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920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227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7759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06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65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8236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2212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0181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892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282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98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CD1A2-104E-44E0-BB15-956F12A7FAA2}" type="datetimeFigureOut">
              <a:rPr lang="ru-RU" smtClean="0"/>
              <a:pPr/>
              <a:t>06.11.2017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F6D6-D648-41D2-981E-71EBBE75E1A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45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Этапы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1 подготовительный этап;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2. этап реализации;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3. Этап рефлексии.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35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nursemommylaughs.com/wp-content/uploads/2011/02/colored_kids_silhouettes_2-1024x1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2472" y="1071547"/>
            <a:ext cx="5035528" cy="5035529"/>
          </a:xfrm>
          <a:prstGeom prst="roundRect">
            <a:avLst>
              <a:gd name="adj" fmla="val 26755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  <a:r>
              <a:rPr lang="ru-RU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День «Тени» </a:t>
            </a:r>
            <a:r>
              <a:rPr lang="ru-RU" sz="2000" b="1" dirty="0">
                <a:ln w="3175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(запуск)</a:t>
            </a:r>
            <a:endParaRPr lang="ru-RU" sz="4000" b="1" dirty="0">
              <a:ln w="3175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95538" y="1643051"/>
            <a:ext cx="471490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Этапы: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1.Этап мотивации;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2.Этап осмысления и первой пробы;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3</a:t>
            </a:r>
            <a:r>
              <a:rPr lang="ru-RU" dirty="0" smtClean="0">
                <a:solidFill>
                  <a:srgbClr val="002060"/>
                </a:solidFill>
              </a:rPr>
              <a:t>. Этап рефлексии и принятия решения.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2305" y="6165305"/>
            <a:ext cx="179863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08223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static3.depositphotos.com/1001877/140/i/950/depositphotos_1406631-Person-chooses-door.jpg"/>
          <p:cNvPicPr>
            <a:picLocks noChangeAspect="1" noChangeArrowheads="1"/>
          </p:cNvPicPr>
          <p:nvPr/>
        </p:nvPicPr>
        <p:blipFill>
          <a:blip r:embed="rId2" cstate="print"/>
          <a:srcRect l="8360" t="4054" r="9646" b="6757"/>
          <a:stretch>
            <a:fillRect/>
          </a:stretch>
        </p:blipFill>
        <p:spPr bwMode="auto">
          <a:xfrm>
            <a:off x="7320136" y="1484784"/>
            <a:ext cx="3046686" cy="394277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24034" y="1214422"/>
            <a:ext cx="4972056" cy="475775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b="1" dirty="0">
                <a:solidFill>
                  <a:srgbClr val="FF0000"/>
                </a:solidFill>
              </a:rPr>
              <a:t>1.Этап мотивация. </a:t>
            </a:r>
          </a:p>
          <a:p>
            <a:pPr>
              <a:buNone/>
            </a:pPr>
            <a:r>
              <a:rPr lang="ru-RU" sz="3100" dirty="0">
                <a:solidFill>
                  <a:srgbClr val="002060"/>
                </a:solidFill>
              </a:rPr>
              <a:t>Деятельность, направленная на то, что бы обучающийся захотел участвовать в мероприятии (ознакомление с положением (цели задачи, личностно значимые результаты.</a:t>
            </a:r>
          </a:p>
          <a:p>
            <a:pPr>
              <a:buNone/>
            </a:pPr>
            <a:r>
              <a:rPr lang="ru-RU" sz="3100" dirty="0">
                <a:solidFill>
                  <a:srgbClr val="002060"/>
                </a:solidFill>
              </a:rPr>
              <a:t> </a:t>
            </a:r>
            <a:r>
              <a:rPr lang="ru-RU" sz="3100" b="1" i="1" dirty="0">
                <a:solidFill>
                  <a:schemeClr val="accent3">
                    <a:lumMod val="50000"/>
                  </a:schemeClr>
                </a:solidFill>
              </a:rPr>
              <a:t>О.Р. :</a:t>
            </a:r>
          </a:p>
          <a:p>
            <a:r>
              <a:rPr lang="ru-RU" sz="3100" i="1" dirty="0">
                <a:solidFill>
                  <a:srgbClr val="002060"/>
                </a:solidFill>
              </a:rPr>
              <a:t> </a:t>
            </a:r>
            <a:r>
              <a:rPr lang="ru-RU" sz="3100" b="1" i="1" dirty="0">
                <a:solidFill>
                  <a:schemeClr val="accent3">
                    <a:lumMod val="50000"/>
                  </a:schemeClr>
                </a:solidFill>
              </a:rPr>
              <a:t>представление о структуре мероприятия;</a:t>
            </a:r>
          </a:p>
          <a:p>
            <a:r>
              <a:rPr lang="ru-RU" sz="3100" b="1" i="1" dirty="0">
                <a:solidFill>
                  <a:schemeClr val="accent3">
                    <a:lumMod val="50000"/>
                  </a:schemeClr>
                </a:solidFill>
              </a:rPr>
              <a:t> общее представление личных перспектив от участия ( продолжение фразы «Я хочу участвовать  по тому, что ….);</a:t>
            </a:r>
          </a:p>
          <a:p>
            <a:endParaRPr lang="ru-RU" dirty="0"/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2133600" y="427038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>
                <a:latin typeface="+mj-lt"/>
                <a:ea typeface="+mj-ea"/>
                <a:cs typeface="+mj-cs"/>
              </a:rPr>
              <a:t> </a:t>
            </a:r>
            <a:r>
              <a:rPr lang="ru-RU" sz="40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День «Тени» </a:t>
            </a:r>
            <a:r>
              <a:rPr lang="ru-RU" sz="2000" b="1">
                <a:ln w="3175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(запуск)</a:t>
            </a:r>
            <a:endParaRPr lang="ru-RU" sz="4000" b="1" dirty="0">
              <a:ln w="3175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074" name="AutoShape 2" descr="https://thumbs.dreamstime.com/z/3d-person-entering-door-15427479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thumbs.dreamstime.com/z/3d-person-entering-door-15427479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2305" y="6165305"/>
            <a:ext cx="179863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6193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im1-tub-ru.yandex.net/i?id=7684318ea2608ebde408286b6b362d48&amp;n=33&amp;h=215&amp;w=323"/>
          <p:cNvPicPr>
            <a:picLocks noChangeAspect="1" noChangeArrowheads="1"/>
          </p:cNvPicPr>
          <p:nvPr/>
        </p:nvPicPr>
        <p:blipFill>
          <a:blip r:embed="rId2" cstate="print"/>
          <a:srcRect l="6122" t="8571" r="4082" b="11429"/>
          <a:stretch>
            <a:fillRect/>
          </a:stretch>
        </p:blipFill>
        <p:spPr bwMode="auto">
          <a:xfrm>
            <a:off x="7608168" y="1772817"/>
            <a:ext cx="2880320" cy="375693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952596" y="1571612"/>
            <a:ext cx="4972056" cy="4757758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919536" y="764704"/>
            <a:ext cx="691276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800" b="1" dirty="0">
                <a:solidFill>
                  <a:srgbClr val="FF0000"/>
                </a:solidFill>
              </a:rPr>
              <a:t>2.Этап осмысления. </a:t>
            </a:r>
          </a:p>
          <a:p>
            <a:pPr>
              <a:buNone/>
            </a:pPr>
            <a:r>
              <a:rPr lang="ru-RU" sz="2400" dirty="0">
                <a:solidFill>
                  <a:srgbClr val="002060"/>
                </a:solidFill>
              </a:rPr>
              <a:t>Деятельность направленная на то, чтобы:</a:t>
            </a:r>
          </a:p>
          <a:p>
            <a:pPr>
              <a:buNone/>
            </a:pPr>
            <a:r>
              <a:rPr lang="ru-RU" sz="2400" dirty="0">
                <a:solidFill>
                  <a:srgbClr val="002060"/>
                </a:solidFill>
              </a:rPr>
              <a:t>1. обучающийся   воспринял  и понял чего хочет 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</a:rPr>
              <a:t>О.Р. : 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</a:rPr>
              <a:t>Понимание, что такое «День тени»;</a:t>
            </a:r>
          </a:p>
          <a:p>
            <a:pPr>
              <a:buFont typeface="Arial" pitchFamily="34" charset="0"/>
              <a:buChar char="•"/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</a:rPr>
              <a:t>Принятие условий участия</a:t>
            </a:r>
          </a:p>
          <a:p>
            <a:pPr>
              <a:buNone/>
            </a:pPr>
            <a:r>
              <a:rPr lang="ru-RU" sz="2000" b="1" i="1" dirty="0">
                <a:solidFill>
                  <a:schemeClr val="accent3">
                    <a:lumMod val="50000"/>
                  </a:schemeClr>
                </a:solidFill>
              </a:rPr>
              <a:t> оформление заявки на участие в мероприятии</a:t>
            </a:r>
          </a:p>
          <a:p>
            <a:pPr>
              <a:buNone/>
            </a:pPr>
            <a:r>
              <a:rPr lang="ru-RU" sz="2400" b="1" i="1" dirty="0">
                <a:solidFill>
                  <a:srgbClr val="002060"/>
                </a:solidFill>
              </a:rPr>
              <a:t>2. </a:t>
            </a:r>
            <a:r>
              <a:rPr lang="ru-RU" sz="2400" dirty="0">
                <a:solidFill>
                  <a:srgbClr val="002060"/>
                </a:solidFill>
              </a:rPr>
              <a:t>  реализовал первый  шаг – написания мотивационного письма. </a:t>
            </a:r>
          </a:p>
          <a:p>
            <a:pPr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О.Р. :  </a:t>
            </a:r>
          </a:p>
          <a:p>
            <a:pPr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  1.  Ответы на вопросы:</a:t>
            </a:r>
          </a:p>
          <a:p>
            <a:pPr lvl="0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Что такое мотивационное письмо?</a:t>
            </a:r>
          </a:p>
          <a:p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Какие правила оформления мотивационного письма)</a:t>
            </a:r>
          </a:p>
          <a:p>
            <a:pPr lvl="0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Что лежит в основе построен структуры текста мотивационного письма</a:t>
            </a:r>
          </a:p>
          <a:p>
            <a:pPr lvl="0">
              <a:buNone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2. Черновик мотивационного письма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2166910" y="142852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>
                <a:latin typeface="+mj-lt"/>
                <a:ea typeface="+mj-ea"/>
                <a:cs typeface="+mj-cs"/>
              </a:rPr>
              <a:t> </a:t>
            </a:r>
            <a:r>
              <a:rPr lang="ru-RU" sz="4000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День «Тени» </a:t>
            </a:r>
            <a:r>
              <a:rPr lang="ru-RU" sz="2000" b="1">
                <a:ln w="3175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(запуск)</a:t>
            </a:r>
            <a:endParaRPr lang="ru-RU" sz="4000" b="1" dirty="0">
              <a:ln w="3175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052" name="AutoShape 4" descr="https://thumbs.dreamstime.com/z/3d-person-entering-door-15427479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thumbs.dreamstime.com/z/3d-person-entering-door-15427479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2305" y="6165305"/>
            <a:ext cx="179863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85764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4000" dirty="0"/>
              <a:t>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952596" y="1285860"/>
            <a:ext cx="4972056" cy="4357718"/>
          </a:xfrm>
        </p:spPr>
        <p:txBody>
          <a:bodyPr>
            <a:normAutofit/>
          </a:bodyPr>
          <a:lstStyle/>
          <a:p>
            <a:pPr>
              <a:lnSpc>
                <a:spcPts val="3100"/>
              </a:lnSpc>
              <a:buNone/>
            </a:pPr>
            <a:r>
              <a:rPr lang="ru-RU" b="1" dirty="0" smtClean="0">
                <a:solidFill>
                  <a:srgbClr val="FF0000"/>
                </a:solidFill>
              </a:rPr>
              <a:t>4 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r>
              <a:rPr lang="ru-RU" sz="3600" b="1" dirty="0"/>
              <a:t> </a:t>
            </a:r>
            <a:r>
              <a:rPr lang="ru-RU" b="1" dirty="0">
                <a:solidFill>
                  <a:srgbClr val="FF0000"/>
                </a:solidFill>
              </a:rPr>
              <a:t>Этап рефлексии и принятия решения.</a:t>
            </a:r>
            <a:r>
              <a:rPr lang="ru-RU" b="1" dirty="0"/>
              <a:t> </a:t>
            </a:r>
          </a:p>
          <a:p>
            <a:pPr>
              <a:buNone/>
            </a:pPr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О.Р. :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заявка на участие (отказ от участия);</a:t>
            </a:r>
          </a:p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проектирование следующего шага (оформление мотивационного письма,  составления образовательной программы, карты наблюдений вопросов для интервью … )</a:t>
            </a: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2166910" y="214290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dirty="0">
                <a:latin typeface="+mj-lt"/>
                <a:ea typeface="+mj-ea"/>
                <a:cs typeface="+mj-cs"/>
              </a:rPr>
              <a:t> </a:t>
            </a:r>
            <a:r>
              <a:rPr lang="ru-RU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День «Тени» </a:t>
            </a:r>
            <a:r>
              <a:rPr lang="ru-RU" sz="2000" b="1" dirty="0">
                <a:ln w="3175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(запуск)</a:t>
            </a:r>
            <a:endParaRPr lang="ru-RU" sz="4000" b="1" dirty="0">
              <a:ln w="3175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412" name="AutoShape 4" descr="http://i.%D0%BC%D0%B0%D1%81%D1%82%D0%B5%D1%80%D1%81%D0%BA%D0%B0%D1%8F-%D0%BF%D1%81%D0%B8%D1%85%D0%BE%D0%BB%D0%BE%D0%B3%D0%B0.%D1%80%D1%84/u/70/9dbf66933a11e3a4cc8e8087cd4527/-/%D0%B2%D1%8B%D0%B1%D0%BE%D1%80%20%D0%BF%D1%83%D1%82%D0%B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http://i.%D0%BC%D0%B0%D1%81%D1%82%D0%B5%D1%80%D1%81%D0%BA%D0%B0%D1%8F-%D0%BF%D1%81%D0%B8%D1%85%D0%BE%D0%BB%D0%BE%D0%B3%D0%B0.%D1%80%D1%84/u/70/9dbf66933a11e3a4cc8e8087cd4527/-/%D0%B2%D1%8B%D0%B1%D0%BE%D1%80%20%D0%BF%D1%83%D1%82%D0%B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http://i.%D0%BC%D0%B0%D1%81%D1%82%D0%B5%D1%80%D1%81%D0%BA%D0%B0%D1%8F-%D0%BF%D1%81%D0%B8%D1%85%D0%BE%D0%BB%D0%BE%D0%B3%D0%B0.%D1%80%D1%84/u/70/9dbf66933a11e3a4cc8e8087cd4527/-/%D0%B2%D1%8B%D0%B1%D0%BE%D1%80%20%D0%BF%D1%83%D1%82%D0%B8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http://ugranow.ru/wp-content/uploads/2016/03/147546550.jpg"/>
          <p:cNvPicPr>
            <a:picLocks noChangeAspect="1" noChangeArrowheads="1"/>
          </p:cNvPicPr>
          <p:nvPr/>
        </p:nvPicPr>
        <p:blipFill>
          <a:blip r:embed="rId3" cstate="print"/>
          <a:srcRect l="8335" t="12652" r="7037" b="10783"/>
          <a:stretch>
            <a:fillRect/>
          </a:stretch>
        </p:blipFill>
        <p:spPr bwMode="auto">
          <a:xfrm>
            <a:off x="8832304" y="996526"/>
            <a:ext cx="1584176" cy="12444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7418" name="Picture 10" descr="http://www.gruendercoach24.de/wp-content/uploads/2013/09/C3-Fotolia_Gruendung-aus-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2204864"/>
            <a:ext cx="1584176" cy="1967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http://m1.paperblog.com/i/72/720497/estrategias-cambiar-trabajo-L-T11CGU.jpeg"/>
          <p:cNvPicPr>
            <a:picLocks noChangeAspect="1" noChangeArrowheads="1"/>
          </p:cNvPicPr>
          <p:nvPr/>
        </p:nvPicPr>
        <p:blipFill>
          <a:blip r:embed="rId5" cstate="print"/>
          <a:srcRect t="11938" b="2532"/>
          <a:stretch>
            <a:fillRect/>
          </a:stretch>
        </p:blipFill>
        <p:spPr bwMode="auto">
          <a:xfrm>
            <a:off x="6312024" y="2204864"/>
            <a:ext cx="2979490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1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2305" y="6165305"/>
            <a:ext cx="1798637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595463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3553" y="288028"/>
            <a:ext cx="8136904" cy="541686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/>
            </a:r>
            <a:br>
              <a:rPr lang="ru-RU" dirty="0"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ru-RU" sz="6000" dirty="0">
                <a:solidFill>
                  <a:srgbClr val="FF0000"/>
                </a:solidFill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!!!</a:t>
            </a:r>
            <a:r>
              <a:rPr lang="ru-RU" dirty="0"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/>
            </a:r>
            <a:br>
              <a:rPr lang="ru-RU" dirty="0"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</a:br>
            <a:r>
              <a:rPr lang="ru-RU" sz="2800" b="1" dirty="0"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 </a:t>
            </a:r>
          </a:p>
          <a:p>
            <a:r>
              <a:rPr lang="ru-RU" sz="2400" b="1" dirty="0">
                <a:solidFill>
                  <a:srgbClr val="002060"/>
                </a:solidFill>
                <a:latin typeface="Comic Sans MS" panose="030F0702030302020204" pitchFamily="66" charset="0"/>
                <a:ea typeface="Microsoft Himalaya" panose="01010100010101010101" pitchFamily="2" charset="0"/>
                <a:cs typeface="Microsoft Himalaya" panose="01010100010101010101" pitchFamily="2" charset="0"/>
              </a:rPr>
              <a:t>«Мы НЕ просим Мастера проводить экскурсию или лекцию на тему его работы. Мы просим дать возможность ребенку провести ДЕНЬ, следую за Мастером ТЕНЬЮ. Не устраивать показательный «идеальный» рабочий день, а наоборот, выбрать для «Дня тени» такой, который покажет как плюсы, так и минусы работы. Даст возможность молодому участнику проекта проникнуться духом работы и на уровне ощущений почувствовать, его это направление или нет»…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069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Microsoft Office PowerPoint</Application>
  <PresentationFormat>Произвольный</PresentationFormat>
  <Paragraphs>42</Paragraphs>
  <Slides>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Этапы </vt:lpstr>
      <vt:lpstr> День «Тени» (запуск)</vt:lpstr>
      <vt:lpstr> </vt:lpstr>
      <vt:lpstr> </vt:lpstr>
      <vt:lpstr> </vt:lpstr>
      <vt:lpstr>Слайд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Этапы </dc:title>
  <dc:creator>INF_1</dc:creator>
  <cp:lastModifiedBy>Дом</cp:lastModifiedBy>
  <cp:revision>2</cp:revision>
  <dcterms:created xsi:type="dcterms:W3CDTF">2017-10-27T07:47:38Z</dcterms:created>
  <dcterms:modified xsi:type="dcterms:W3CDTF">2017-11-06T13:23:33Z</dcterms:modified>
</cp:coreProperties>
</file>