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71" r:id="rId5"/>
    <p:sldId id="284" r:id="rId6"/>
    <p:sldId id="272" r:id="rId7"/>
    <p:sldId id="273" r:id="rId8"/>
    <p:sldId id="277" r:id="rId9"/>
    <p:sldId id="279" r:id="rId10"/>
    <p:sldId id="260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60"/>
  </p:normalViewPr>
  <p:slideViewPr>
    <p:cSldViewPr>
      <p:cViewPr varScale="1">
        <p:scale>
          <a:sx n="104" d="100"/>
          <a:sy n="104" d="100"/>
        </p:scale>
        <p:origin x="-1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8C1B8-671C-43AC-B0FC-618969B12A95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ACC8D-1225-4524-8F9B-354206F48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ACC8D-1225-4524-8F9B-354206F483D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Поедугинская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ООШ»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Мастер – класс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«Гимнастика для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ума»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Формирование логического умения «классификация»</a:t>
            </a:r>
          </a:p>
          <a:p>
            <a:pPr algn="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Учитель: Рогожникова А.И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Поедуги,2017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лассификация\сканы\img08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71612"/>
            <a:ext cx="9144000" cy="37147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6) Составление классификации по самостоятельно составленному слайду и по работе одноклассника, а также по учебным предметам с целью систематизации знаний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371477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Классификация — творческий процесс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поэтому у каждого человека может получиться своя схема.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28596" y="428625"/>
            <a:ext cx="7443817" cy="56975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</a:t>
            </a:r>
          </a:p>
          <a:p>
            <a:pPr>
              <a:buNone/>
            </a:pPr>
            <a:r>
              <a:rPr lang="ru-RU" dirty="0" smtClean="0"/>
              <a:t>«Страшная это опасность – безделье за партой, безделье шесть часов ежедневно, безделье месяцы и годы – это разваливает, морально калечит человека, и ни школьная бригада, ни школьный участок – ничто не может возместить того, что запущено в самой главной сфере, где человек должен быть тружеником – в сфере мысли». 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В.А.Сухомлинский  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115328" cy="13470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ель : создать условия для формирования у учащихся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метапредметного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логического  умения «многоуровневая классификация»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F:\самоопределение уч-ся\slide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1857364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704088"/>
            <a:ext cx="8258204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Человеку присуща способность обобщать и упорядочивать все многообразие объектов.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1) В каждой группе найдите и зачеркните один «лишний» объект, не подходящий к остальным по некоторому признаку; для остальных объектов укажите общий признак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dirty="0" smtClean="0"/>
              <a:t>Арфа, балалайка, виолончель, скрипка, флейта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dirty="0" smtClean="0"/>
              <a:t>Бунгало, иглу, офис, хижина, шале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dirty="0" smtClean="0"/>
              <a:t>Какао, кофе, пальто, резюме, эссе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dirty="0" smtClean="0"/>
              <a:t>Барка, джонка, рикша, пакетбот, ял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Рассматривание</a:t>
            </a:r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составленной классификации   и выявление признаков каждого уровня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F:\самоопределение уч-ся\ur_09_0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571612"/>
            <a:ext cx="8143932" cy="48577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00562" y="207167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вымысел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2786058"/>
            <a:ext cx="2283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форма информации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3786190"/>
            <a:ext cx="1988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стиль изложения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2)Дополните классификацию средств передвижения,</a:t>
            </a:r>
            <a:br>
              <a:rPr lang="ru-RU" sz="2800" dirty="0" smtClean="0"/>
            </a:br>
            <a:r>
              <a:rPr lang="ru-RU" sz="2800" dirty="0" smtClean="0"/>
              <a:t>используемых в реальной жизни и встречающихся в сказках</a:t>
            </a:r>
            <a:endParaRPr lang="ru-RU" sz="2800" dirty="0"/>
          </a:p>
        </p:txBody>
      </p:sp>
      <p:pic>
        <p:nvPicPr>
          <p:cNvPr id="12290" name="Picture 2" descr="F:\классификация\сканы\img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b="43182"/>
          <a:stretch>
            <a:fillRect/>
          </a:stretch>
        </p:blipFill>
        <p:spPr bwMode="auto">
          <a:xfrm>
            <a:off x="357158" y="1500174"/>
            <a:ext cx="8143932" cy="47863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60007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Барышев Сергей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3)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Дополните  классификацию, заполнив пустые  четырёхугольники</a:t>
            </a:r>
            <a:endParaRPr lang="ru-RU" dirty="0"/>
          </a:p>
        </p:txBody>
      </p:sp>
      <p:pic>
        <p:nvPicPr>
          <p:cNvPr id="4" name="Picture 2" descr="F:\классификация\сканы\img0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00174"/>
            <a:ext cx="4929190" cy="3147955"/>
          </a:xfrm>
          <a:prstGeom prst="rect">
            <a:avLst/>
          </a:prstGeom>
          <a:noFill/>
        </p:spPr>
      </p:pic>
      <p:pic>
        <p:nvPicPr>
          <p:cNvPr id="5" name="Picture 2" descr="F:\классификация\сканы\img08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571876"/>
            <a:ext cx="4144432" cy="2819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4)Использование заданий, предлагаемых коллегами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(например, учителей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кунгурского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лицея № 1)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                  </a:t>
            </a:r>
            <a:r>
              <a:rPr lang="ru-RU" sz="4300" b="1" cap="all" dirty="0" err="1" smtClean="0">
                <a:latin typeface="Times New Roman" pitchFamily="18" charset="0"/>
                <a:cs typeface="Times New Roman" pitchFamily="18" charset="0"/>
              </a:rPr>
              <a:t>провеДИТЕ</a:t>
            </a:r>
            <a:r>
              <a:rPr lang="ru-RU" sz="4300" b="1" cap="all" dirty="0" smtClean="0">
                <a:latin typeface="Times New Roman" pitchFamily="18" charset="0"/>
                <a:cs typeface="Times New Roman" pitchFamily="18" charset="0"/>
              </a:rPr>
              <a:t>  Классификацию: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машина       легковая машина          грузовая машина		АВТОМОБИЛЬ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швейная машина                автобус         </a:t>
            </a:r>
            <a:r>
              <a:rPr lang="ru-RU" sz="4300" cap="all" dirty="0" err="1" smtClean="0">
                <a:latin typeface="Times New Roman" pitchFamily="18" charset="0"/>
                <a:cs typeface="Times New Roman" pitchFamily="18" charset="0"/>
              </a:rPr>
              <a:t>лиаз</a:t>
            </a: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300" cap="all" dirty="0" err="1" smtClean="0">
                <a:latin typeface="Times New Roman" pitchFamily="18" charset="0"/>
                <a:cs typeface="Times New Roman" pitchFamily="18" charset="0"/>
              </a:rPr>
              <a:t>икарус</a:t>
            </a: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	маз 	     КРАЗ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 ваз</a:t>
            </a:r>
            <a:r>
              <a:rPr lang="en-US" sz="4300" cap="all" dirty="0" smtClean="0">
                <a:latin typeface="Times New Roman" pitchFamily="18" charset="0"/>
                <a:cs typeface="Times New Roman" pitchFamily="18" charset="0"/>
              </a:rPr>
              <a:t> 2114          Nissan </a:t>
            </a:r>
            <a:r>
              <a:rPr lang="en-US" sz="4300" cap="all" dirty="0" err="1" smtClean="0">
                <a:latin typeface="Times New Roman" pitchFamily="18" charset="0"/>
                <a:cs typeface="Times New Roman" pitchFamily="18" charset="0"/>
              </a:rPr>
              <a:t>Micra</a:t>
            </a:r>
            <a:r>
              <a:rPr lang="en-US" sz="4300" cap="all" dirty="0" smtClean="0">
                <a:latin typeface="Times New Roman" pitchFamily="18" charset="0"/>
                <a:cs typeface="Times New Roman" pitchFamily="18" charset="0"/>
              </a:rPr>
              <a:t>          SHEVROLET SPARK   </a:t>
            </a: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ВАЗ</a:t>
            </a:r>
            <a:r>
              <a:rPr lang="en-US" sz="4300" cap="all" dirty="0" smtClean="0">
                <a:latin typeface="Times New Roman" pitchFamily="18" charset="0"/>
                <a:cs typeface="Times New Roman" pitchFamily="18" charset="0"/>
              </a:rPr>
              <a:t> 2110 	</a:t>
            </a:r>
            <a:r>
              <a:rPr lang="ru-RU" sz="4300" cap="all" dirty="0" err="1" smtClean="0">
                <a:latin typeface="Times New Roman" pitchFamily="18" charset="0"/>
                <a:cs typeface="Times New Roman" pitchFamily="18" charset="0"/>
              </a:rPr>
              <a:t>зил</a:t>
            </a:r>
            <a:r>
              <a:rPr lang="en-US" sz="4300" cap="all" dirty="0" smtClean="0">
                <a:latin typeface="Times New Roman" pitchFamily="18" charset="0"/>
                <a:cs typeface="Times New Roman" pitchFamily="18" charset="0"/>
              </a:rPr>
              <a:t> 131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СТРОЕНИЕ	       ДОМ 		ХОЗЯЙСТВЕННАЯ ПОСТРОЙКА	ХРАМ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ГАРАЖ		САРАЙ		ХЛЕВ		НЕБОСКРЕБ		ЦЕРКОВЬ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МНОГОЭТАЖНЫЙ ДОМ		ОДНОЭТАЖНЫЙ ДОМ 	            СИНАГОГА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 ПЯТИЭТАЖНЫЙ ДОМ			ИЗБА (ДЕРЕВЯНЫЙ ДОМ)	 СВЯТИЛИЩЕ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КОНДИТЕРСКИЕ ИЗДЕЛИЯ		КОНФЕТЫ 		ШОКОЛАД	       КАРАМЕЛЬ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ШОКОЛАДНЫЕ КОНФЕТЫ	ГОРЬКИЙ ШОКОЛАД	     МОЛОЧНЫЙ ШОКОЛАД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ШОКОЛАД С НАЧИНКОЙ	ВЫПЕЧКА	ПИРОЖЕНОЕ 	РУЛЕТ 	КЕКС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         ТОРТ		ПЕЧЕНЬЕ	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cap="all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СЛОЖНОСОЧИНЕННОЕ ПРЕДЛОЖЕНИЕ            СУФФИКС 	ПРИСТАВКА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       ТЕОРИЯ РУССКОГО ЯЗЫКА                  СЛОЖНОПОДЧИНЕННОЕ ПРЕДЛОЖЕНИЕ        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        ОРФОГРАФИЯ       СИНТАКСИС         ГЛАГОЛ    ЗВУКИ      БУКВЫ        МОРФЕМИКА      ЧАСТИ РЕЧИ          НАРЕЧИЕ    СУЩЕСТВИТЕЛЬНОЕ          ПРЕДЛОГ       ОСНОВА СЛОВА               КОРЕНЬ   ПРЕДЛОЖЕНИЕ       ФОНЕТИКА             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УСТРОЙСТВА  ПК    ПРИНТЕР          УСТРОЙСТВА ВВОДА       ДИСКЕТА     УСТРОЙСТВА ВЫВОДА    СКАНЕР    ДИНАМИКИ    МАНИПУЛЯТОРЫ    		ТРЕКБОЛ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        УСТРОЙСТВА ЗАПОМИНАНИЯ          ДЖОЙСТИК    ГРАФОПОСТРОИТЕЛЬ   ФЛЕШНАКОПИТЕЛИ         ВИНЧЕСТЕР           МОНИТОР         КЛАВИАТУРА   </a:t>
            </a:r>
          </a:p>
          <a:p>
            <a:endParaRPr lang="ru-RU" sz="4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01080" cy="12858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Другие работы натолкнули на мысль (МБОУ    «Октябрьская СОШ № 1» в КМ предлагают детям картинки с изображением людей разных профессий для классификации)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Pictures\img0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642912" y="1357295"/>
            <a:ext cx="3286147" cy="4000532"/>
          </a:xfrm>
          <a:prstGeom prst="rect">
            <a:avLst/>
          </a:prstGeom>
          <a:noFill/>
        </p:spPr>
      </p:pic>
      <p:pic>
        <p:nvPicPr>
          <p:cNvPr id="5" name="Picture 3" descr="C:\Users\User\Pictures\img0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5000628" y="2571744"/>
            <a:ext cx="3357585" cy="45005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5786454"/>
            <a:ext cx="2462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Рогожников Вячеслав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29388" y="2714620"/>
            <a:ext cx="2147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Барышев Вячеслав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314</TotalTime>
  <Words>272</Words>
  <Application>Microsoft Office PowerPoint</Application>
  <PresentationFormat>Экран (4:3)</PresentationFormat>
  <Paragraphs>54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МОУ «Поедугинская ООШ»</vt:lpstr>
      <vt:lpstr>Слайд 2</vt:lpstr>
      <vt:lpstr>Цель : создать условия для формирования у учащихся метапредметного логического  умения «многоуровневая классификация»      </vt:lpstr>
      <vt:lpstr>     Человеку присуща способность обобщать и упорядочивать все многообразие объектов. </vt:lpstr>
      <vt:lpstr>Рассматривание составленной классификации   и выявление признаков каждого уровня  </vt:lpstr>
      <vt:lpstr> 2)Дополните классификацию средств передвижения, используемых в реальной жизни и встречающихся в сказках</vt:lpstr>
      <vt:lpstr>3)Дополните  классификацию, заполнив пустые  четырёхугольники</vt:lpstr>
      <vt:lpstr>4)Использование заданий, предлагаемых коллегами  (например, учителей кунгурского лицея № 1) </vt:lpstr>
      <vt:lpstr>5) Другие работы натолкнули на мысль (МБОУ    «Октябрьская СОШ № 1» в КМ предлагают детям картинки с изображением людей разных профессий для классификации)</vt:lpstr>
      <vt:lpstr>6) Составление классификации по самостоятельно составленному слайду и по работе одноклассника, а также по учебным предметам с целью систематизации знаний</vt:lpstr>
      <vt:lpstr>  Классификация — творческий процесс, поэтому у каждого человека может получиться своя схема.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«Поедугинская ООШ»</dc:title>
  <dc:creator>User</dc:creator>
  <cp:lastModifiedBy>Admin</cp:lastModifiedBy>
  <cp:revision>69</cp:revision>
  <dcterms:created xsi:type="dcterms:W3CDTF">2017-10-30T11:57:50Z</dcterms:created>
  <dcterms:modified xsi:type="dcterms:W3CDTF">2017-12-18T09:54:34Z</dcterms:modified>
</cp:coreProperties>
</file>