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66EDA8-9E62-4C3D-8713-5D1DF703DD0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3A5950-63BB-4B36-9628-E042FEAED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8856984" cy="2852936"/>
          </a:xfrm>
        </p:spPr>
        <p:txBody>
          <a:bodyPr>
            <a:noAutofit/>
          </a:bodyPr>
          <a:lstStyle/>
          <a:p>
            <a:r>
              <a:rPr lang="en-US" sz="2800" dirty="0"/>
              <a:t>My name is </a:t>
            </a:r>
            <a:r>
              <a:rPr lang="en-US" sz="2800" dirty="0" err="1"/>
              <a:t>Slava</a:t>
            </a:r>
            <a:r>
              <a:rPr lang="en-US" sz="2800" dirty="0"/>
              <a:t>, my surname is </a:t>
            </a:r>
            <a:r>
              <a:rPr lang="en-US" sz="2800" dirty="0" err="1"/>
              <a:t>Barishev</a:t>
            </a:r>
            <a:r>
              <a:rPr lang="en-US" sz="2800" dirty="0"/>
              <a:t> and I am Vladimir </a:t>
            </a:r>
            <a:r>
              <a:rPr lang="en-US" sz="2800" dirty="0" err="1"/>
              <a:t>Sidorov</a:t>
            </a:r>
            <a:r>
              <a:rPr lang="en-US" sz="2800" dirty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/>
              <a:t>We are in the 5 form of </a:t>
            </a:r>
            <a:r>
              <a:rPr lang="en-US" sz="2800" dirty="0" err="1"/>
              <a:t>Poeduginskaya</a:t>
            </a:r>
            <a:r>
              <a:rPr lang="en-US" sz="2800" dirty="0"/>
              <a:t> school. We would like to tell you about place we live in.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 descr="DSCF312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276872"/>
            <a:ext cx="753405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803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9аттест\19ат\справки3 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5140" y="188913"/>
            <a:ext cx="4817570" cy="666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85926"/>
            <a:ext cx="5857916" cy="5072074"/>
          </a:xfrm>
        </p:spPr>
        <p:txBody>
          <a:bodyPr>
            <a:normAutofit/>
          </a:bodyPr>
          <a:lstStyle/>
          <a:p>
            <a:r>
              <a:rPr lang="en-US" sz="3200" dirty="0"/>
              <a:t>We are  from Russia.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The capital of Russia is Moscow. Moscow is famous for its </a:t>
            </a:r>
            <a:r>
              <a:rPr lang="en-US" sz="3200" dirty="0" smtClean="0"/>
              <a:t>Kremlin. </a:t>
            </a:r>
            <a:r>
              <a:rPr lang="en-US" sz="3200" dirty="0"/>
              <a:t>When the New Year comes, there is a great New Year Tree in the Kremlin.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508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146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 live in Perm region. It is beautiful place with great forests, mountains, rivers. We are from </a:t>
            </a:r>
            <a:r>
              <a:rPr lang="en-US" sz="4000" dirty="0" err="1"/>
              <a:t>Suksun</a:t>
            </a:r>
            <a:r>
              <a:rPr lang="en-US" sz="4000" dirty="0"/>
              <a:t> region.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92280" y="2613168"/>
            <a:ext cx="451520" cy="31177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13168"/>
            <a:ext cx="4310790" cy="29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887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88640"/>
            <a:ext cx="3096344" cy="6408712"/>
          </a:xfrm>
        </p:spPr>
        <p:txBody>
          <a:bodyPr>
            <a:normAutofit/>
          </a:bodyPr>
          <a:lstStyle/>
          <a:p>
            <a:r>
              <a:rPr lang="en-US" sz="3600" dirty="0"/>
              <a:t>Our region is famous for river Silva , rainfall </a:t>
            </a:r>
            <a:r>
              <a:rPr lang="en-US" sz="3600" dirty="0" err="1"/>
              <a:t>Plakun</a:t>
            </a:r>
            <a:r>
              <a:rPr lang="en-US" sz="3600" dirty="0"/>
              <a:t> ,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236"/>
            <a:ext cx="3034596" cy="404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303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61792"/>
            <a:ext cx="6624736" cy="127957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Grey mountain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3815854" cy="286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236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085184"/>
            <a:ext cx="5534000" cy="144016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М</a:t>
            </a:r>
            <a:r>
              <a:rPr lang="en-US" sz="4800" dirty="0" err="1" smtClean="0"/>
              <a:t>onument</a:t>
            </a:r>
            <a:r>
              <a:rPr lang="en-US" sz="4800" dirty="0" smtClean="0"/>
              <a:t> Samovar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08"/>
            <a:ext cx="4335113" cy="290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122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21602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r>
              <a:rPr lang="en-US" sz="3600" dirty="0"/>
              <a:t>W</a:t>
            </a:r>
            <a:r>
              <a:rPr lang="en-US" sz="3600" dirty="0" smtClean="0"/>
              <a:t>e like our village, because we have a lot of fun here: we can swim in summer, ski and skate in winter, ride a bike and play sport in autumn and spring. We like </a:t>
            </a:r>
            <a:r>
              <a:rPr lang="en-US" sz="3600" dirty="0" err="1" smtClean="0"/>
              <a:t>Suksun</a:t>
            </a:r>
            <a:r>
              <a:rPr lang="en-US" sz="3600" dirty="0" smtClean="0"/>
              <a:t>  region very much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6" name="Picture 2" descr="F:\2014-06-17\0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78092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83789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</TotalTime>
  <Words>105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My name is Slava, my surname is Barishev and I am Vladimir Sidorov. We are in the 5 form of Poeduginskaya school. We would like to tell you about place we live in. </vt:lpstr>
      <vt:lpstr>Слайд 2</vt:lpstr>
      <vt:lpstr>We are  from Russia.  The capital of Russia is Moscow. Moscow is famous for its Kremlin. When the New Year comes, there is a great New Year Tree in the Kremlin.  </vt:lpstr>
      <vt:lpstr>We live in Perm region. It is beautiful place with great forests, mountains, rivers. We are from Suksun region. </vt:lpstr>
      <vt:lpstr>Our region is famous for river Silva , rainfall Plakun , </vt:lpstr>
      <vt:lpstr>Grey mountain</vt:lpstr>
      <vt:lpstr>Мonument Samovar</vt:lpstr>
      <vt:lpstr> We like our village, because we have a lot of fun here: we can swim in summer, ski and skate in winter, ride a bike and play sport in autumn and spring. We like Suksun  region very much.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name is Slava, my surname is Barishev and I am Vladimir Sidorov. We are in the 5 form of Poeduginskaya school. We would like to tell you about place we live in.</dc:title>
  <dc:creator>DNA7 X86</dc:creator>
  <cp:lastModifiedBy>Admin</cp:lastModifiedBy>
  <cp:revision>11</cp:revision>
  <dcterms:created xsi:type="dcterms:W3CDTF">2016-01-13T11:14:03Z</dcterms:created>
  <dcterms:modified xsi:type="dcterms:W3CDTF">2019-12-11T06:12:36Z</dcterms:modified>
</cp:coreProperties>
</file>