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5" r:id="rId2"/>
    <p:sldId id="256" r:id="rId3"/>
    <p:sldId id="258" r:id="rId4"/>
    <p:sldId id="259" r:id="rId5"/>
    <p:sldId id="260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D3A5A-B6E9-448E-A1AF-F0541D6B86D4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4299A-DCB8-447B-8DCA-7489E0578E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132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4299A-DCB8-447B-8DCA-7489E0578E5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289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4881-7283-45F2-87F5-776A9DE645B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9F8-142D-462B-9B5F-4EE964DD0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4881-7283-45F2-87F5-776A9DE645B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9F8-142D-462B-9B5F-4EE964DD0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4881-7283-45F2-87F5-776A9DE645B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9F8-142D-462B-9B5F-4EE964DD0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4881-7283-45F2-87F5-776A9DE645B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9F8-142D-462B-9B5F-4EE964DD0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4881-7283-45F2-87F5-776A9DE645B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9F8-142D-462B-9B5F-4EE964DD0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4881-7283-45F2-87F5-776A9DE645B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9F8-142D-462B-9B5F-4EE964DD0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4881-7283-45F2-87F5-776A9DE645B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9F8-142D-462B-9B5F-4EE964DD0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4881-7283-45F2-87F5-776A9DE645B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9F8-142D-462B-9B5F-4EE964DD0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4881-7283-45F2-87F5-776A9DE645B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9F8-142D-462B-9B5F-4EE964DD0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4881-7283-45F2-87F5-776A9DE645B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9F8-142D-462B-9B5F-4EE964DD0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4881-7283-45F2-87F5-776A9DE645B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C9F8-142D-462B-9B5F-4EE964DD0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C24881-7283-45F2-87F5-776A9DE645B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53C9F8-142D-462B-9B5F-4EE964DD0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9аттест\19ат\справки3 0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82662" y="260350"/>
            <a:ext cx="4629501" cy="6408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892480" cy="6741368"/>
          </a:xfrm>
        </p:spPr>
        <p:txBody>
          <a:bodyPr>
            <a:normAutofit/>
          </a:bodyPr>
          <a:lstStyle/>
          <a:p>
            <a:r>
              <a:rPr lang="en-US" sz="3200" dirty="0"/>
              <a:t>My name </a:t>
            </a:r>
            <a:r>
              <a:rPr lang="en-US" sz="3200" dirty="0" smtClean="0"/>
              <a:t>is  </a:t>
            </a:r>
            <a:r>
              <a:rPr lang="en-US" sz="3200" dirty="0" err="1" smtClean="0"/>
              <a:t>Andrey</a:t>
            </a:r>
            <a:r>
              <a:rPr lang="en-US" sz="3200" dirty="0" smtClean="0"/>
              <a:t>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en-US" sz="3200" smtClean="0"/>
              <a:t>I </a:t>
            </a:r>
            <a:r>
              <a:rPr lang="en-US" sz="3200" dirty="0"/>
              <a:t>would like to tell you about </a:t>
            </a:r>
            <a:r>
              <a:rPr lang="en-US" sz="3200" dirty="0" smtClean="0"/>
              <a:t>the solar system.</a:t>
            </a:r>
            <a:br>
              <a:rPr lang="en-US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en-US" sz="3200" dirty="0" smtClean="0"/>
              <a:t>1.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explore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Solar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How many planets are there in the Solar system?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        Which planet is the furthest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closest (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дальше-ближе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to the Sun?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         Is there life  on other planets?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9037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1390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192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 explores space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28800"/>
            <a:ext cx="374441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5856" y="152411"/>
            <a:ext cx="6026276" cy="406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868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1957: the first satellite Sputnik 1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6632"/>
            <a:ext cx="565145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7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908720"/>
            <a:ext cx="4669904" cy="4606448"/>
          </a:xfrm>
        </p:spPr>
        <p:txBody>
          <a:bodyPr/>
          <a:lstStyle/>
          <a:p>
            <a:r>
              <a:rPr lang="en-US" dirty="0" smtClean="0"/>
              <a:t>1957: </a:t>
            </a:r>
            <a:r>
              <a:rPr lang="en-US" dirty="0"/>
              <a:t>the </a:t>
            </a:r>
            <a:r>
              <a:rPr lang="en-US" dirty="0" smtClean="0"/>
              <a:t>first animal in Earth orbit, the dog </a:t>
            </a:r>
            <a:r>
              <a:rPr lang="en-US" dirty="0" err="1" smtClean="0"/>
              <a:t>Laika</a:t>
            </a:r>
            <a:r>
              <a:rPr lang="en-US" dirty="0" smtClean="0"/>
              <a:t> on Sputnik 2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9" y="260648"/>
            <a:ext cx="380734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952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12894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9930"/>
            <a:ext cx="2267410" cy="314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699" y="494099"/>
            <a:ext cx="3498789" cy="257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3861048"/>
            <a:ext cx="9392024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95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</TotalTime>
  <Words>31</Words>
  <Application>Microsoft Office PowerPoint</Application>
  <PresentationFormat>Экран (4:3)</PresentationFormat>
  <Paragraphs>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Слайд 1</vt:lpstr>
      <vt:lpstr>My name is  Andrey. I would like to tell you about the solar system.  1.We explore the Solar System. How many planets are there in the Solar system? 2.        Which planet is the furthest  - closest (дальше-ближе) to the Sun? 3.         Is there life  on other planets? </vt:lpstr>
      <vt:lpstr>Слайд 3</vt:lpstr>
      <vt:lpstr>Russia explores space</vt:lpstr>
      <vt:lpstr>1957: the first satellite Sputnik 1</vt:lpstr>
      <vt:lpstr>1957: the first animal in Earth orbit, the dog Laika on Sputnik 2</vt:lpstr>
      <vt:lpstr>Слайд 7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name is Artyom and I am Andrey. We would like to tell you about the so.</dc:title>
  <dc:creator>DNA7 X86</dc:creator>
  <cp:lastModifiedBy>Admin</cp:lastModifiedBy>
  <cp:revision>9</cp:revision>
  <dcterms:created xsi:type="dcterms:W3CDTF">2016-01-13T15:13:28Z</dcterms:created>
  <dcterms:modified xsi:type="dcterms:W3CDTF">2019-12-11T06:08:43Z</dcterms:modified>
</cp:coreProperties>
</file>