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1449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50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51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61453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454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455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456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457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61459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60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61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61463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464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465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466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467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61468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469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 advTm="3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3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3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3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3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3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3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3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3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3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3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EAF463A-BC7C-46EE-9F1E-7F377CCA4891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042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42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6042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6043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43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44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044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6044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44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44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44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44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45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45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45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6045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5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8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6045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6046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46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46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46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46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46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46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46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6046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 advTm="300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0"/>
            <a:ext cx="9067800" cy="1676400"/>
          </a:xfrm>
        </p:spPr>
        <p:txBody>
          <a:bodyPr>
            <a:noAutofit/>
          </a:bodyPr>
          <a:lstStyle/>
          <a:p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Формирование умения использовать историческую карту как источник информации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 класс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Диагностика   умения использовать  историческую карту  как источник информации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Задание </a:t>
            </a:r>
          </a:p>
          <a:p>
            <a:pPr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Изучите историческую карту</a:t>
            </a:r>
          </a:p>
          <a:p>
            <a:pPr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Составьте связный текст  с помощью информации данной исторической карты</a:t>
            </a:r>
          </a:p>
          <a:p>
            <a:pPr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Запишите текст в тетради</a:t>
            </a: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:\VUEFHGv-GMM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228600"/>
            <a:ext cx="8229600" cy="647700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3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Тема« Смутное время»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Примерный план ответа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1.Действия Лжедмитрия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Лжедмитрия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Действия повстанцев И.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Болотникова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Действия царских войск.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Действия поляков и шведов.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5.Действия 1и2 ополчения.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6.Результаты действий 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7. Места и даты сражений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8. Итог « Смутного времени»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 advTm="3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Критерии и параметры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85800" y="1828800"/>
          <a:ext cx="76962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5400"/>
                <a:gridCol w="2565400"/>
                <a:gridCol w="2565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Критерии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513" marR="85513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Показатели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513" marR="85513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513" marR="8551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1.Определение темы текста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 карте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513" marR="85513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а) тема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определена </a:t>
                      </a: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б) тема не определена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513" marR="85513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513" marR="8551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2. Характер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текста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513" marR="85513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а) текст записан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связно и логично</a:t>
                      </a: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б) текст состоит из отдельных предложений, не связанных друг с другом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513" marR="85513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513" marR="8551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3. Содержание текста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513" marR="85513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а) 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увиденных событий</a:t>
                      </a: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б) определены участники событий</a:t>
                      </a: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в) указаны результаты событий</a:t>
                      </a: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г) подведен итог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513" marR="85513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1-20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1-9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1-20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513" marR="85513"/>
                </a:tc>
              </a:tr>
            </a:tbl>
          </a:graphicData>
        </a:graphic>
      </p:graphicFrame>
    </p:spTree>
  </p:cSld>
  <p:clrMapOvr>
    <a:masterClrMapping/>
  </p:clrMapOvr>
  <p:transition spd="med" advTm="3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Максимальный балл- 55</a:t>
            </a:r>
          </a:p>
        </p:txBody>
      </p:sp>
    </p:spTree>
  </p:cSld>
  <p:clrMapOvr>
    <a:masterClrMapping/>
  </p:clrMapOvr>
  <p:transition spd="med" advTm="3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Уровни оценивания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высокий  100-75%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средний  65-74 %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низкий  50-64 %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22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Тема22</Template>
  <TotalTime>83</TotalTime>
  <Words>172</Words>
  <PresentationFormat>Экран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Тема22</vt:lpstr>
      <vt:lpstr>Слайд 1</vt:lpstr>
      <vt:lpstr>Диагностика   умения использовать  историческую карту  как источник информации </vt:lpstr>
      <vt:lpstr>Слайд 3</vt:lpstr>
      <vt:lpstr>Тема« Смутное время»</vt:lpstr>
      <vt:lpstr>Критерии и параметры </vt:lpstr>
      <vt:lpstr>Слайд 6</vt:lpstr>
      <vt:lpstr>Уровни оценивания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Виста</cp:lastModifiedBy>
  <cp:revision>11</cp:revision>
  <dcterms:modified xsi:type="dcterms:W3CDTF">2016-11-07T16:11:25Z</dcterms:modified>
</cp:coreProperties>
</file>