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69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346" y="260059"/>
            <a:ext cx="8520545" cy="1023457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+mn-lt"/>
              </a:rPr>
              <a:t>Дискуссионные формы работы как средство развития </a:t>
            </a:r>
            <a:br>
              <a:rPr lang="ru-RU" sz="2400" b="1" i="1" dirty="0">
                <a:solidFill>
                  <a:srgbClr val="002060"/>
                </a:solidFill>
                <a:latin typeface="+mn-lt"/>
              </a:rPr>
            </a:br>
            <a:r>
              <a:rPr lang="ru-RU" sz="2400" b="1" i="1" dirty="0">
                <a:solidFill>
                  <a:srgbClr val="002060"/>
                </a:solidFill>
                <a:latin typeface="+mn-lt"/>
              </a:rPr>
              <a:t>устной речи обучающихся</a:t>
            </a:r>
            <a:endParaRPr lang="ru-RU" sz="2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7299" y="1418885"/>
            <a:ext cx="6620533" cy="48587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Готовимся к устному собеседованию по русскому языку</a:t>
            </a:r>
          </a:p>
          <a:p>
            <a:pPr algn="r"/>
            <a:r>
              <a:rPr lang="ru-RU" b="1" dirty="0">
                <a:solidFill>
                  <a:srgbClr val="002060"/>
                </a:solidFill>
              </a:rPr>
              <a:t>Авторы Редькина Л.Ю –учитель русского языка и литературы;</a:t>
            </a:r>
          </a:p>
          <a:p>
            <a:pPr algn="r"/>
            <a:r>
              <a:rPr lang="ru-RU" b="1" dirty="0">
                <a:solidFill>
                  <a:srgbClr val="002060"/>
                </a:solidFill>
              </a:rPr>
              <a:t>Черныш Е.С. –учитель русского языка и литературы</a:t>
            </a:r>
          </a:p>
          <a:p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5" y="1911927"/>
            <a:ext cx="8977745" cy="221738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Региональный </a:t>
            </a:r>
            <a:b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научно-методический проект «Проектирование образовательных модулей по подготовке </a:t>
            </a:r>
            <a:b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к устному экзамену </a:t>
            </a:r>
            <a:b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по русскому языку </a:t>
            </a:r>
            <a:b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в 9 классе»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283882" y="2038854"/>
            <a:ext cx="6069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       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982" y="509219"/>
            <a:ext cx="8889363" cy="7958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Монологическое </a:t>
            </a:r>
            <a:b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высказывание-рассуждение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78648" y="1661176"/>
            <a:ext cx="65969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Дискуссионные формы работы 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33272" y="2475421"/>
            <a:ext cx="49911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Урок открытых мыслей</a:t>
            </a:r>
            <a:r>
              <a:rPr lang="ru-RU" sz="36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78565" y="3136612"/>
            <a:ext cx="27522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Урок-диспут</a:t>
            </a:r>
            <a:r>
              <a:rPr lang="ru-RU" sz="36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78565" y="3852774"/>
            <a:ext cx="27987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Урок-диалог 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67197" y="4524197"/>
            <a:ext cx="34214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Урок-дискуссия</a:t>
            </a:r>
            <a:r>
              <a:rPr lang="ru-RU" sz="3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58300" y="5316886"/>
            <a:ext cx="31129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Урок-брифинг</a:t>
            </a:r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7225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42525"/>
            <a:ext cx="9144000" cy="7958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atin typeface="+mn-lt"/>
              </a:rPr>
              <a:t>Тема </a:t>
            </a:r>
            <a:br>
              <a:rPr lang="ru-RU" sz="4800" b="1" dirty="0">
                <a:latin typeface="+mn-lt"/>
              </a:rPr>
            </a:br>
            <a:r>
              <a:rPr lang="ru-RU" sz="4800" b="1" dirty="0">
                <a:latin typeface="+mn-lt"/>
              </a:rPr>
              <a:t>"Всегда ли надо говорить правду?"</a:t>
            </a:r>
            <a:br>
              <a:rPr lang="ru-RU" sz="4800" b="1" dirty="0">
                <a:latin typeface="+mn-lt"/>
              </a:rPr>
            </a:b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10146" y="1981671"/>
            <a:ext cx="8146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19200" algn="l"/>
              </a:tabLst>
            </a:pPr>
            <a:r>
              <a:rPr lang="ru-RU" sz="4000" dirty="0"/>
              <a:t>1. Когда надо говорить правду?</a:t>
            </a:r>
          </a:p>
          <a:p>
            <a:pPr>
              <a:tabLst>
                <a:tab pos="1219200" algn="l"/>
              </a:tabLst>
            </a:pPr>
            <a:r>
              <a:rPr lang="ru-RU" sz="4000" dirty="0"/>
              <a:t>2. Есть ли ситуации, когда правду лучше скрыть?</a:t>
            </a:r>
          </a:p>
          <a:p>
            <a:pPr>
              <a:tabLst>
                <a:tab pos="1219200" algn="l"/>
              </a:tabLst>
            </a:pPr>
            <a:r>
              <a:rPr lang="ru-RU" sz="4000" dirty="0"/>
              <a:t>3. Может ли правда обидеть человека?</a:t>
            </a:r>
          </a:p>
          <a:p>
            <a:pPr>
              <a:tabLst>
                <a:tab pos="1219200" algn="l"/>
              </a:tabLst>
            </a:pPr>
            <a:r>
              <a:rPr lang="ru-RU" sz="4000" dirty="0"/>
              <a:t>4. Всегда ли легко принимать правду?</a:t>
            </a:r>
            <a:endParaRPr lang="ru-RU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051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85455" y="659397"/>
            <a:ext cx="11374582" cy="7958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atin typeface="+mn-lt"/>
              </a:rPr>
              <a:t>Тема </a:t>
            </a:r>
            <a:br>
              <a:rPr lang="ru-RU" sz="4800" b="1" dirty="0">
                <a:latin typeface="+mn-lt"/>
              </a:rPr>
            </a:br>
            <a:r>
              <a:rPr lang="ru-RU" sz="4400" b="1" dirty="0">
                <a:latin typeface="+mn-lt"/>
              </a:rPr>
              <a:t>" Могут ли деньги </a:t>
            </a:r>
            <a:br>
              <a:rPr lang="ru-RU" sz="4400" b="1" dirty="0">
                <a:latin typeface="+mn-lt"/>
              </a:rPr>
            </a:br>
            <a:r>
              <a:rPr lang="ru-RU" sz="4400" b="1" dirty="0">
                <a:latin typeface="+mn-lt"/>
              </a:rPr>
              <a:t>сделать человека счастливым?"</a:t>
            </a:r>
            <a:br>
              <a:rPr lang="ru-RU" sz="4800" dirty="0">
                <a:latin typeface="+mn-lt"/>
              </a:rPr>
            </a:br>
            <a:endParaRPr lang="ru-RU" sz="27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7018" y="1841242"/>
            <a:ext cx="76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1. Всегда ли счастье связано с материальными ценностями?</a:t>
            </a:r>
          </a:p>
          <a:p>
            <a:r>
              <a:rPr lang="ru-RU" sz="3200" dirty="0"/>
              <a:t>2. Могут ли деньги решить все проблемы?</a:t>
            </a:r>
          </a:p>
          <a:p>
            <a:r>
              <a:rPr lang="ru-RU" sz="3200" dirty="0"/>
              <a:t>3. Должны ли у школьника быть карманные деньги?</a:t>
            </a:r>
          </a:p>
          <a:p>
            <a:r>
              <a:rPr lang="ru-RU" sz="3200" dirty="0"/>
              <a:t>4. Нужно ли учиться тратить деньги?</a:t>
            </a:r>
          </a:p>
          <a:p>
            <a:r>
              <a:rPr lang="ru-RU" sz="3200" dirty="0"/>
              <a:t>5. Есть что-то в жизни ценнее денег?</a:t>
            </a:r>
          </a:p>
          <a:p>
            <a:r>
              <a:rPr lang="ru-RU" sz="3200" dirty="0"/>
              <a:t>6. Счастье и деньги - понятия совместимые?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70218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188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Тема Office</vt:lpstr>
      <vt:lpstr>Дискуссионные формы работы как средство развития  устной речи обучающихся</vt:lpstr>
      <vt:lpstr>Региональный  научно-методический проект «Проектирование образовательных модулей по подготовке  к устному экзамену  по русскому языку  в 9 классе» </vt:lpstr>
      <vt:lpstr>Монологическое  высказывание-рассуждение</vt:lpstr>
      <vt:lpstr>Тема  "Всегда ли надо говорить правду?" </vt:lpstr>
      <vt:lpstr>Тема  " Могут ли деньги  сделать человека счастливым?"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1</cp:lastModifiedBy>
  <cp:revision>71</cp:revision>
  <dcterms:created xsi:type="dcterms:W3CDTF">2014-11-21T11:00:06Z</dcterms:created>
  <dcterms:modified xsi:type="dcterms:W3CDTF">2019-12-11T06:39:44Z</dcterms:modified>
</cp:coreProperties>
</file>