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0000"/>
                </a:solidFill>
              </a:rPr>
              <a:t>Семья начинается с детей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А.И. Герцен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149080"/>
            <a:ext cx="6400800" cy="1008112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Тьюторская</a:t>
            </a:r>
            <a:r>
              <a:rPr lang="ru-RU" dirty="0" smtClean="0"/>
              <a:t> встреча с родителями и </a:t>
            </a:r>
            <a:r>
              <a:rPr lang="ru-RU" dirty="0" err="1" smtClean="0"/>
              <a:t>тьюторантами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664956"/>
            <a:ext cx="3204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МБОУ «Березовская СОШ №2»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07904" y="5901542"/>
            <a:ext cx="2172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с. Березовка, 2020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744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2.infourok.ru/uploads/ex/08fb/000204ca-a229abdb/3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8639"/>
            <a:ext cx="8399982" cy="629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19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1.infourok.ru/uploads/ex/0fa2/0000d2f1-89cb8f41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3"/>
          <a:stretch/>
        </p:blipFill>
        <p:spPr bwMode="auto">
          <a:xfrm>
            <a:off x="-5649" y="188640"/>
            <a:ext cx="9144000" cy="635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16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A52A2A"/>
                </a:solidFill>
              </a:rPr>
              <a:t>В семье согласно, так идёт дело </a:t>
            </a:r>
            <a:r>
              <a:rPr lang="ru-RU" b="1" i="1" dirty="0" smtClean="0">
                <a:solidFill>
                  <a:srgbClr val="A52A2A"/>
                </a:solidFill>
              </a:rPr>
              <a:t>прекрасно</a:t>
            </a:r>
            <a:endParaRPr lang="ru-RU" dirty="0"/>
          </a:p>
        </p:txBody>
      </p:sp>
      <p:pic>
        <p:nvPicPr>
          <p:cNvPr id="3074" name="Picture 2" descr="http://www.brewstercommunitysolargarden.com/wp-content/uploads/2014/10/Community-Solar-Garden-Cooperative-Family-Suntility-1024x6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97686"/>
            <a:ext cx="7560840" cy="503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72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Викторина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544616"/>
          </a:xfrm>
        </p:spPr>
        <p:txBody>
          <a:bodyPr>
            <a:normAutofit fontScale="85000" lnSpcReduction="20000"/>
          </a:bodyPr>
          <a:lstStyle/>
          <a:p>
            <a:pPr lvl="0" algn="just">
              <a:lnSpc>
                <a:spcPct val="115000"/>
              </a:lnSpc>
              <a:buFont typeface="+mj-lt"/>
              <a:buAutoNum type="arabicParenR"/>
            </a:pPr>
            <a:r>
              <a:rPr lang="ru-RU" dirty="0">
                <a:latin typeface="Times New Roman"/>
                <a:ea typeface="Calibri"/>
                <a:cs typeface="Times New Roman"/>
              </a:rPr>
              <a:t>Когда и где зародилось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тьюторство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?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arenR"/>
            </a:pPr>
            <a:r>
              <a:rPr lang="ru-RU" dirty="0">
                <a:latin typeface="Times New Roman"/>
                <a:ea typeface="Calibri"/>
                <a:cs typeface="Times New Roman"/>
              </a:rPr>
              <a:t>Кто такой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тьютор</a:t>
            </a:r>
            <a:r>
              <a:rPr lang="ru-RU" dirty="0">
                <a:latin typeface="Times New Roman"/>
                <a:ea typeface="Calibri"/>
                <a:cs typeface="Times New Roman"/>
              </a:rPr>
              <a:t>?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arenR"/>
            </a:pPr>
            <a:r>
              <a:rPr lang="ru-RU" dirty="0">
                <a:latin typeface="Times New Roman"/>
                <a:ea typeface="Calibri"/>
                <a:cs typeface="Times New Roman"/>
              </a:rPr>
              <a:t>Кто такой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тьюторант</a:t>
            </a:r>
            <a:r>
              <a:rPr lang="ru-RU" dirty="0">
                <a:latin typeface="Times New Roman"/>
                <a:ea typeface="Calibri"/>
                <a:cs typeface="Times New Roman"/>
              </a:rPr>
              <a:t>?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dirty="0">
                <a:latin typeface="Times New Roman"/>
                <a:ea typeface="Calibri"/>
                <a:cs typeface="Times New Roman"/>
              </a:rPr>
              <a:t>Что делает </a:t>
            </a:r>
            <a:r>
              <a:rPr lang="ru-RU" dirty="0" err="1" smtClean="0">
                <a:latin typeface="Times New Roman"/>
                <a:ea typeface="Calibri"/>
                <a:cs typeface="Times New Roman"/>
              </a:rPr>
              <a:t>тьютор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?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Что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такое ИОП?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arenR"/>
            </a:pPr>
            <a:r>
              <a:rPr lang="ru-RU" dirty="0">
                <a:latin typeface="Times New Roman"/>
                <a:ea typeface="Calibri"/>
                <a:cs typeface="Times New Roman"/>
              </a:rPr>
              <a:t>Что такое ИОК?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arenR"/>
            </a:pPr>
            <a:r>
              <a:rPr lang="ru-RU" dirty="0">
                <a:latin typeface="Times New Roman"/>
                <a:ea typeface="Calibri"/>
                <a:cs typeface="Times New Roman"/>
              </a:rPr>
              <a:t>Что такое ИОМ?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arenR"/>
            </a:pPr>
            <a:r>
              <a:rPr lang="ru-RU" dirty="0">
                <a:latin typeface="Times New Roman"/>
                <a:ea typeface="Calibri"/>
                <a:cs typeface="Times New Roman"/>
              </a:rPr>
              <a:t>Что такое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тьюториал</a:t>
            </a:r>
            <a:r>
              <a:rPr lang="ru-RU" dirty="0">
                <a:latin typeface="Times New Roman"/>
                <a:ea typeface="Calibri"/>
                <a:cs typeface="Times New Roman"/>
              </a:rPr>
              <a:t>?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arenR"/>
            </a:pPr>
            <a:r>
              <a:rPr lang="ru-RU" dirty="0">
                <a:latin typeface="Times New Roman"/>
                <a:ea typeface="Calibri"/>
                <a:cs typeface="Times New Roman"/>
              </a:rPr>
              <a:t>Какой вид деятельности обязателен при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тьюторском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сопровождении?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Сколько лет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тьюторскому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движению у нас в школе?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790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Гостиные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«Картирование» – ведущий </a:t>
            </a:r>
            <a:r>
              <a:rPr lang="ru-RU" dirty="0" err="1" smtClean="0"/>
              <a:t>Закирзянова</a:t>
            </a:r>
            <a:r>
              <a:rPr lang="ru-RU" dirty="0" smtClean="0"/>
              <a:t> </a:t>
            </a:r>
            <a:r>
              <a:rPr lang="ru-RU" dirty="0" err="1" smtClean="0"/>
              <a:t>М.Н</a:t>
            </a:r>
            <a:r>
              <a:rPr lang="ru-RU" dirty="0" err="1" smtClean="0"/>
              <a:t>.,белый</a:t>
            </a:r>
            <a:r>
              <a:rPr lang="ru-RU" dirty="0" smtClean="0"/>
              <a:t> жетон, </a:t>
            </a:r>
            <a:r>
              <a:rPr lang="ru-RU" dirty="0" err="1" smtClean="0"/>
              <a:t>каб</a:t>
            </a:r>
            <a:r>
              <a:rPr lang="ru-RU" dirty="0" smtClean="0"/>
              <a:t>. 1.05.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 err="1" smtClean="0"/>
              <a:t>Печа</a:t>
            </a:r>
            <a:r>
              <a:rPr lang="ru-RU" dirty="0" smtClean="0"/>
              <a:t>-куча</a:t>
            </a:r>
            <a:r>
              <a:rPr lang="ru-RU" dirty="0" smtClean="0"/>
              <a:t>» - ведущий Борисова Н.Н</a:t>
            </a:r>
            <a:r>
              <a:rPr lang="ru-RU" dirty="0" smtClean="0"/>
              <a:t>., голубой жетон, </a:t>
            </a:r>
            <a:r>
              <a:rPr lang="ru-RU" dirty="0" err="1" smtClean="0"/>
              <a:t>каб</a:t>
            </a:r>
            <a:r>
              <a:rPr lang="ru-RU" dirty="0" smtClean="0"/>
              <a:t>. 2.03.</a:t>
            </a:r>
            <a:endParaRPr lang="ru-RU" dirty="0" smtClean="0"/>
          </a:p>
          <a:p>
            <a:r>
              <a:rPr lang="ru-RU" dirty="0" smtClean="0"/>
              <a:t>«Образовательное путешествие» – ведущий Перина Л.В</a:t>
            </a:r>
            <a:r>
              <a:rPr lang="ru-RU" dirty="0" smtClean="0"/>
              <a:t>., розовый жетон, </a:t>
            </a:r>
            <a:r>
              <a:rPr lang="ru-RU" dirty="0" err="1" smtClean="0"/>
              <a:t>каб</a:t>
            </a:r>
            <a:r>
              <a:rPr lang="ru-RU" dirty="0" smtClean="0"/>
              <a:t>. 1.04.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 err="1" smtClean="0"/>
              <a:t>Аристос</a:t>
            </a:r>
            <a:r>
              <a:rPr lang="ru-RU" dirty="0" smtClean="0"/>
              <a:t>-клуб» – ведущий Елисеева Х.И</a:t>
            </a:r>
            <a:r>
              <a:rPr lang="ru-RU" dirty="0" smtClean="0"/>
              <a:t>., жёлтый жетон, </a:t>
            </a:r>
            <a:r>
              <a:rPr lang="ru-RU" dirty="0" err="1" smtClean="0"/>
              <a:t>каб</a:t>
            </a:r>
            <a:r>
              <a:rPr lang="ru-RU" dirty="0" smtClean="0"/>
              <a:t>. </a:t>
            </a:r>
            <a:r>
              <a:rPr lang="ru-RU" smtClean="0"/>
              <a:t>3.06.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32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Афоризмы о семье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333333"/>
                </a:solidFill>
              </a:rPr>
              <a:t>Залог семейного счастья в доброте, откровенности, отзывчивости</a:t>
            </a:r>
            <a:r>
              <a:rPr lang="ru-RU" dirty="0" smtClean="0">
                <a:solidFill>
                  <a:srgbClr val="333333"/>
                </a:solidFill>
              </a:rPr>
              <a:t>… </a:t>
            </a:r>
            <a:r>
              <a:rPr lang="ru-RU" sz="2400" dirty="0">
                <a:solidFill>
                  <a:srgbClr val="333333"/>
                </a:solidFill>
              </a:rPr>
              <a:t>Эмиль Золя</a:t>
            </a:r>
          </a:p>
          <a:p>
            <a:pPr lvl="0"/>
            <a:r>
              <a:rPr lang="ru-RU" dirty="0">
                <a:solidFill>
                  <a:srgbClr val="333333"/>
                </a:solidFill>
              </a:rPr>
              <a:t>В семейной жизни самый важный винт – это любовь</a:t>
            </a:r>
            <a:r>
              <a:rPr lang="ru-RU" dirty="0" smtClean="0">
                <a:solidFill>
                  <a:srgbClr val="333333"/>
                </a:solidFill>
              </a:rPr>
              <a:t>.                                    </a:t>
            </a:r>
            <a:r>
              <a:rPr lang="ru-RU" sz="2400" dirty="0">
                <a:solidFill>
                  <a:srgbClr val="333333"/>
                </a:solidFill>
              </a:rPr>
              <a:t>Антон Чехов</a:t>
            </a:r>
          </a:p>
          <a:p>
            <a:r>
              <a:rPr lang="ru-RU" dirty="0" smtClean="0">
                <a:solidFill>
                  <a:srgbClr val="333333"/>
                </a:solidFill>
              </a:rPr>
              <a:t>Семья </a:t>
            </a:r>
            <a:r>
              <a:rPr lang="ru-RU" dirty="0">
                <a:solidFill>
                  <a:srgbClr val="333333"/>
                </a:solidFill>
              </a:rPr>
              <a:t>— это та первичная среда, где человек должен учиться творить добро.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333333"/>
                </a:solidFill>
              </a:rPr>
              <a:t>                                                                Василий </a:t>
            </a:r>
            <a:r>
              <a:rPr lang="ru-RU" sz="2400" dirty="0">
                <a:solidFill>
                  <a:srgbClr val="333333"/>
                </a:solidFill>
              </a:rPr>
              <a:t>Сухомлинский</a:t>
            </a:r>
          </a:p>
          <a:p>
            <a:r>
              <a:rPr lang="ru-RU" dirty="0">
                <a:solidFill>
                  <a:srgbClr val="333333"/>
                </a:solidFill>
              </a:rPr>
              <a:t>Счастлив тот, кто счастлив у себя дома.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333333"/>
                </a:solidFill>
              </a:rPr>
              <a:t>                                                                                      Лев </a:t>
            </a:r>
            <a:r>
              <a:rPr lang="ru-RU" sz="2400" dirty="0">
                <a:solidFill>
                  <a:srgbClr val="333333"/>
                </a:solidFill>
              </a:rPr>
              <a:t>Толстой</a:t>
            </a:r>
          </a:p>
          <a:p>
            <a:endParaRPr lang="ru-RU" dirty="0">
              <a:solidFill>
                <a:srgbClr val="333333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81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900igr.net/up/datas/130385/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30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Рефлексия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s://ds04.infourok.ru/uploads/ex/0552/000c8871-78d7a320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192157" cy="539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87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203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Семья начинается с детей А.И. Герцен </vt:lpstr>
      <vt:lpstr>Презентация PowerPoint</vt:lpstr>
      <vt:lpstr>Презентация PowerPoint</vt:lpstr>
      <vt:lpstr>В семье согласно, так идёт дело прекрасно</vt:lpstr>
      <vt:lpstr>Викторина</vt:lpstr>
      <vt:lpstr>Гостиные</vt:lpstr>
      <vt:lpstr>Афоризмы о семье</vt:lpstr>
      <vt:lpstr>Презентация PowerPoint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admin</cp:lastModifiedBy>
  <cp:revision>11</cp:revision>
  <dcterms:created xsi:type="dcterms:W3CDTF">2020-02-04T00:41:29Z</dcterms:created>
  <dcterms:modified xsi:type="dcterms:W3CDTF">2020-02-05T05:26:49Z</dcterms:modified>
</cp:coreProperties>
</file>