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Юный оратор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717032"/>
            <a:ext cx="6400800" cy="1104528"/>
          </a:xfrm>
        </p:spPr>
        <p:txBody>
          <a:bodyPr/>
          <a:lstStyle/>
          <a:p>
            <a:r>
              <a:rPr lang="ru-RU" dirty="0" err="1" smtClean="0"/>
              <a:t>Аристос</a:t>
            </a:r>
            <a:r>
              <a:rPr lang="ru-RU" dirty="0" smtClean="0"/>
              <a:t> клуб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915816" y="726758"/>
            <a:ext cx="3204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МБОУ «Березовская СОШ №2»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635896" y="5866362"/>
            <a:ext cx="2172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</a:t>
            </a:r>
            <a:r>
              <a:rPr lang="ru-RU" dirty="0" smtClean="0"/>
              <a:t>. Березовка, 2020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823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Цель: </a:t>
            </a:r>
            <a:r>
              <a:rPr lang="ru-RU" dirty="0" smtClean="0"/>
              <a:t>основы ораторского искусства.</a:t>
            </a:r>
            <a:endParaRPr lang="ru-RU" dirty="0"/>
          </a:p>
        </p:txBody>
      </p:sp>
      <p:pic>
        <p:nvPicPr>
          <p:cNvPr id="1026" name="Picture 2" descr="https://im0-tub-ru.yandex.net/i?id=00b018c68e368635f8d0cbf8ca626cb2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44824"/>
            <a:ext cx="34956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08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4868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err="1">
                <a:solidFill>
                  <a:srgbClr val="C00000"/>
                </a:solidFill>
                <a:latin typeface="Times New Roman"/>
                <a:ea typeface="Calibri"/>
              </a:rPr>
              <a:t>Квинтилиан</a:t>
            </a:r>
            <a:r>
              <a:rPr lang="ru-RU" dirty="0">
                <a:solidFill>
                  <a:srgbClr val="C00000"/>
                </a:solidFill>
                <a:latin typeface="Times New Roman"/>
                <a:ea typeface="Calibri"/>
              </a:rPr>
              <a:t>: </a:t>
            </a:r>
            <a:r>
              <a:rPr lang="ru-RU" dirty="0">
                <a:latin typeface="Times New Roman"/>
                <a:ea typeface="Calibri"/>
              </a:rPr>
              <a:t>«Притвориться философом можно, а оратором нет». Чтобы стать настоящим оратором нужны знания и </a:t>
            </a:r>
            <a:r>
              <a:rPr lang="ru-RU" dirty="0" smtClean="0">
                <a:latin typeface="Times New Roman"/>
                <a:ea typeface="Calibri"/>
              </a:rPr>
              <a:t>опыт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/>
              </a:rPr>
              <a:t>Что</a:t>
            </a:r>
            <a:r>
              <a:rPr lang="ru-RU" dirty="0" smtClean="0">
                <a:latin typeface="Times New Roman"/>
              </a:rPr>
              <a:t> вы испытываете перед публичным выступлением?</a:t>
            </a:r>
          </a:p>
          <a:p>
            <a:r>
              <a:rPr lang="ru-RU" dirty="0">
                <a:solidFill>
                  <a:srgbClr val="C00000"/>
                </a:solidFill>
                <a:latin typeface="Times New Roman"/>
                <a:ea typeface="Calibri"/>
              </a:rPr>
              <a:t>Как</a:t>
            </a:r>
            <a:r>
              <a:rPr lang="ru-RU" dirty="0">
                <a:latin typeface="Times New Roman"/>
                <a:ea typeface="Calibri"/>
              </a:rPr>
              <a:t> справиться с волнением? </a:t>
            </a:r>
            <a:r>
              <a:rPr lang="ru-RU" dirty="0" smtClean="0">
                <a:latin typeface="Times New Roman"/>
                <a:ea typeface="Calibri"/>
              </a:rPr>
              <a:t>(видеоролик)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/>
                <a:ea typeface="Calibri"/>
              </a:rPr>
              <a:t>1) </a:t>
            </a:r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Times New Roman"/>
              </a:rPr>
              <a:t>Речевой</a:t>
            </a:r>
            <a:r>
              <a:rPr lang="ru-RU" dirty="0" smtClean="0">
                <a:latin typeface="Times New Roman"/>
              </a:rPr>
              <a:t> тренинг   </a:t>
            </a:r>
          </a:p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Произнеси скороговорку!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51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5976664"/>
          </a:xfrm>
        </p:spPr>
        <p:txBody>
          <a:bodyPr>
            <a:normAutofit/>
          </a:bodyPr>
          <a:lstStyle/>
          <a:p>
            <a:pPr lvl="0" algn="just">
              <a:lnSpc>
                <a:spcPct val="115000"/>
              </a:lnSpc>
              <a:buFont typeface="Symbol"/>
              <a:buChar char=""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Расскажите про покупки! — Про какие про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покупки? Про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покупки, про покупки, про </a:t>
            </a:r>
            <a:r>
              <a:rPr lang="ru-RU" sz="2000" dirty="0" err="1">
                <a:latin typeface="Times New Roman"/>
                <a:ea typeface="Calibri"/>
                <a:cs typeface="Times New Roman"/>
              </a:rPr>
              <a:t>покупочки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 свои.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Symbol"/>
              <a:buChar char=""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В Каннах львы только ленивым венки не вили.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Symbol"/>
              <a:buChar char=""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Их пестициды не </a:t>
            </a:r>
            <a:r>
              <a:rPr lang="ru-RU" sz="2000" dirty="0" err="1">
                <a:latin typeface="Times New Roman"/>
                <a:ea typeface="Calibri"/>
                <a:cs typeface="Times New Roman"/>
              </a:rPr>
              <a:t>перепистицидят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 наши по своей </a:t>
            </a:r>
            <a:r>
              <a:rPr lang="ru-RU" sz="2000" dirty="0" err="1">
                <a:latin typeface="Times New Roman"/>
                <a:ea typeface="Calibri"/>
                <a:cs typeface="Times New Roman"/>
              </a:rPr>
              <a:t>пестицидности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.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Symbol"/>
              <a:buChar char=""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На дворе — трава, на траве — дрова. Не руби дрова на траве двора!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Symbol"/>
              <a:buChar char=""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Везет Сенька Саньку с Сонькой на санках. Санки скок, Сеньку с ног, Соньку в лоб, все — в сугроб.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Symbol"/>
              <a:buChar char=""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Из кузова в кузов шла перегрузка арбузов. В грозу в грязи от груза арбузов развалился кузов.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Symbol"/>
              <a:buChar char=""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Цапля чахла, цапля сохла, цапля сдохла.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Symbol"/>
              <a:buChar char=""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Жужжит жужелица, жужжит, да не кружится.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Symbol"/>
              <a:buChar char=""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Баркас приехал в порт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Мадрас.</a:t>
            </a:r>
            <a:endParaRPr lang="ru-RU" sz="2000" dirty="0" smtClean="0">
              <a:ea typeface="Calibri"/>
              <a:cs typeface="Times New Roman"/>
            </a:endParaRPr>
          </a:p>
          <a:p>
            <a:pPr marL="0" lvl="0" indent="0" algn="just">
              <a:lnSpc>
                <a:spcPct val="115000"/>
              </a:lnSpc>
              <a:buNone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     Матрос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принес на борт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матрас.</a:t>
            </a:r>
            <a:endParaRPr lang="ru-RU" sz="2000" dirty="0" smtClean="0">
              <a:ea typeface="Calibri"/>
              <a:cs typeface="Times New Roman"/>
            </a:endParaRPr>
          </a:p>
          <a:p>
            <a:pPr marL="0" lvl="0" indent="0" algn="just">
              <a:lnSpc>
                <a:spcPct val="115000"/>
              </a:lnSpc>
              <a:buNone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      В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порту Мадрас матрас матроса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/>
                <a:ea typeface="Calibri"/>
              </a:rPr>
              <a:t>      Порвали </a:t>
            </a:r>
            <a:r>
              <a:rPr lang="ru-RU" sz="2000" dirty="0">
                <a:latin typeface="Times New Roman"/>
                <a:ea typeface="Calibri"/>
              </a:rPr>
              <a:t>в драке альбатросы.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8811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утотренинг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азвитие речи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начать публичное выступление? (видеоролик)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одержание (видеоролик)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1) Структура публичного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выступления: традиционная, нетрадиционная</a:t>
            </a:r>
          </a:p>
          <a:p>
            <a:pPr marL="0" indent="0">
              <a:buNone/>
            </a:pPr>
            <a:r>
              <a:rPr lang="ru-RU" dirty="0" smtClean="0">
                <a:latin typeface="Times New Roman"/>
                <a:ea typeface="Calibri"/>
              </a:rPr>
              <a:t>  </a:t>
            </a:r>
            <a:endParaRPr lang="ru-RU" dirty="0">
              <a:latin typeface="Times New Roman"/>
              <a:ea typeface="Calibri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296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5750099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sz="1500" dirty="0">
                <a:solidFill>
                  <a:prstClr val="black"/>
                </a:solidFill>
                <a:latin typeface="Times New Roman"/>
                <a:ea typeface="Calibri"/>
              </a:rPr>
              <a:t>2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) Практикум. Работа с шаблонами выступлений, их сравнение. Какой вариант вам больше нравится? Почему?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lvl="0">
              <a:lnSpc>
                <a:spcPct val="115000"/>
              </a:lnSpc>
              <a:spcAft>
                <a:spcPts val="1000"/>
              </a:spcAft>
            </a:pP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Шаблон защиты первого проекта: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а)  Тема моего проекта …….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lvl="0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Цель проекта:…..  Задачи проекта:…… </a:t>
            </a:r>
          </a:p>
          <a:p>
            <a:pPr lvl="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Выполняя проект, я сначала ….., затем ……, потом ……, в конце работы ………. Я использовал ……. Источники</a:t>
            </a:r>
          </a:p>
          <a:p>
            <a:pPr marL="0" lvl="0" indent="0">
              <a:buNone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Б)  Сегодня я представляю вашему вниманию свой проект …… Вам приходилось когда-нибудь …..? Поднимите руку, кто когда-либо выполнял …..? Вот и мне пришлось …… Сегодня я с гордостью презентую вам ….. Поначалу я …… Но потом….. Конечно, в ходе работы я столкнулся с проблемами ……, но …….. В создании … мне помогло ….. Сегодня я хотел бы поблагодарить ……  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5433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4525963"/>
          </a:xfrm>
        </p:spPr>
        <p:txBody>
          <a:bodyPr/>
          <a:lstStyle/>
          <a:p>
            <a:pPr marL="0" lvl="0" indent="0"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 Общение с аудиторией </a:t>
            </a:r>
          </a:p>
          <a:p>
            <a:pPr marL="0" lvl="0" indent="0"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Заключение</a:t>
            </a:r>
          </a:p>
          <a:p>
            <a:pPr lvl="0"/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</a:t>
            </a:r>
            <a:r>
              <a:rPr lang="ru-RU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мысль</a:t>
            </a:r>
            <a:endParaRPr lang="ru-RU" dirty="0"/>
          </a:p>
        </p:txBody>
      </p:sp>
      <p:pic>
        <p:nvPicPr>
          <p:cNvPr id="1026" name="Picture 2" descr="https://img2.goodfon.ru/original/2560x1600/0/c0/muzhchina-profil-ochk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276872"/>
            <a:ext cx="6382000" cy="398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01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/>
                <a:ea typeface="Calibri"/>
              </a:rPr>
              <a:t>Выберите </a:t>
            </a:r>
            <a:r>
              <a:rPr lang="ru-RU" dirty="0">
                <a:latin typeface="Times New Roman"/>
                <a:ea typeface="Calibri"/>
              </a:rPr>
              <a:t>слово, которое отражает ваше состояние</a:t>
            </a:r>
            <a:r>
              <a:rPr lang="ru-RU" dirty="0" smtClean="0">
                <a:latin typeface="Times New Roman"/>
                <a:ea typeface="Calibri"/>
              </a:rPr>
              <a:t>:</a:t>
            </a:r>
          </a:p>
          <a:p>
            <a:pPr marL="0" indent="0">
              <a:buNone/>
            </a:pPr>
            <a:r>
              <a:rPr lang="ru-RU" dirty="0">
                <a:latin typeface="Times New Roman"/>
                <a:ea typeface="Calibri"/>
              </a:rPr>
              <a:t>Лень, тревога, радость, благодарность, неудовлетворённость, равнодушие, </a:t>
            </a:r>
            <a:r>
              <a:rPr lang="ru-RU" dirty="0" err="1">
                <a:latin typeface="Times New Roman"/>
                <a:ea typeface="Calibri"/>
              </a:rPr>
              <a:t>раздрай</a:t>
            </a:r>
            <a:r>
              <a:rPr lang="ru-RU" dirty="0">
                <a:latin typeface="Times New Roman"/>
                <a:ea typeface="Calibri"/>
              </a:rPr>
              <a:t>, непонимание, умиление, оптимизм, удивление</a:t>
            </a:r>
            <a:r>
              <a:rPr lang="ru-RU">
                <a:latin typeface="Times New Roman"/>
                <a:ea typeface="Calibri"/>
              </a:rPr>
              <a:t>, </a:t>
            </a:r>
            <a:r>
              <a:rPr lang="ru-RU" smtClean="0">
                <a:latin typeface="Times New Roman"/>
                <a:ea typeface="Calibri"/>
              </a:rPr>
              <a:t>уверенность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953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409</Words>
  <Application>Microsoft Office PowerPoint</Application>
  <PresentationFormat>Экран (4:3)</PresentationFormat>
  <Paragraphs>42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Юный оратор </vt:lpstr>
      <vt:lpstr>Цель: основы ораторского искусства.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Юный оратор </dc:title>
  <dc:creator>Екатерина</dc:creator>
  <cp:lastModifiedBy>admin</cp:lastModifiedBy>
  <cp:revision>11</cp:revision>
  <dcterms:created xsi:type="dcterms:W3CDTF">2020-03-04T16:15:25Z</dcterms:created>
  <dcterms:modified xsi:type="dcterms:W3CDTF">2020-03-05T09:02:17Z</dcterms:modified>
</cp:coreProperties>
</file>