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6" r:id="rId5"/>
    <p:sldId id="257" r:id="rId6"/>
    <p:sldId id="261" r:id="rId7"/>
    <p:sldId id="267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EBB6-486D-4AE5-8B7F-B2870FF7F517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20C1-D302-4EAF-B938-68C1F891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342902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Педагогический проект – способ реализации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индивидуальной траектории профессионального развития педагогов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929198"/>
            <a:ext cx="461713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400" dirty="0" err="1" smtClean="0"/>
              <a:t>Атнабаева</a:t>
            </a:r>
            <a:r>
              <a:rPr lang="ru-RU" sz="2400" dirty="0" smtClean="0"/>
              <a:t> Эльза </a:t>
            </a:r>
            <a:r>
              <a:rPr lang="ru-RU" sz="2400" dirty="0" err="1" smtClean="0"/>
              <a:t>Назмулахатовна</a:t>
            </a:r>
            <a:endParaRPr lang="ru-RU" sz="2400" dirty="0" smtClean="0"/>
          </a:p>
          <a:p>
            <a:pPr algn="l"/>
            <a:r>
              <a:rPr lang="ru-RU" sz="2400" dirty="0" smtClean="0"/>
              <a:t>Заместитель директора </a:t>
            </a:r>
          </a:p>
          <a:p>
            <a:pPr algn="l"/>
            <a:r>
              <a:rPr lang="ru-RU" sz="2400" dirty="0" smtClean="0"/>
              <a:t>МБОУ «</a:t>
            </a:r>
            <a:r>
              <a:rPr lang="ru-RU" sz="2400" dirty="0" err="1" smtClean="0"/>
              <a:t>Бардымская</a:t>
            </a:r>
            <a:r>
              <a:rPr lang="ru-RU" sz="2400" dirty="0" smtClean="0"/>
              <a:t> гимназия» </a:t>
            </a:r>
          </a:p>
          <a:p>
            <a:pPr algn="l"/>
            <a:r>
              <a:rPr lang="ru-RU" sz="2400" dirty="0" smtClean="0"/>
              <a:t>по НМР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Предпосылки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Положительный опыт индивидуального сопровождения педагогов по теме самообразования</a:t>
            </a:r>
          </a:p>
          <a:p>
            <a:r>
              <a:rPr lang="ru-RU" sz="4000" dirty="0" smtClean="0"/>
              <a:t>Переход на матричную структуру управления</a:t>
            </a:r>
            <a:endParaRPr lang="ru-RU" sz="4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452438">
              <a:buNone/>
            </a:pPr>
            <a:r>
              <a:rPr lang="ru-RU" sz="4400" dirty="0" smtClean="0"/>
              <a:t>Тема </a:t>
            </a:r>
            <a:r>
              <a:rPr lang="ru-RU" sz="4400" dirty="0"/>
              <a:t>программы методической работы на </a:t>
            </a:r>
            <a:r>
              <a:rPr lang="ru-RU" sz="4400" dirty="0" smtClean="0"/>
              <a:t>2012-15 </a:t>
            </a:r>
            <a:r>
              <a:rPr lang="ru-RU" sz="4400" dirty="0" err="1" smtClean="0"/>
              <a:t>уч.г</a:t>
            </a:r>
            <a:r>
              <a:rPr lang="ru-RU" sz="4400" dirty="0" smtClean="0"/>
              <a:t>.:  </a:t>
            </a:r>
            <a:r>
              <a:rPr lang="ru-RU" sz="4400" dirty="0"/>
              <a:t>«Педагогический проект в развитии готовности учителя к реализации требований новых стандартов».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Уровни системы методической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Школьный уровень</a:t>
            </a:r>
          </a:p>
          <a:p>
            <a:r>
              <a:rPr lang="ru-RU" sz="4000" dirty="0" smtClean="0"/>
              <a:t>Уровень профессиональных объединений педагогов</a:t>
            </a:r>
          </a:p>
          <a:p>
            <a:r>
              <a:rPr lang="ru-RU" sz="4000" dirty="0" smtClean="0"/>
              <a:t>Индивидуальный уровень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0372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Управляющие проекты: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программа методической работы по теме «Педагогический проект в развитии готовности учителя к реализации требований новых стандартов»</a:t>
            </a:r>
          </a:p>
          <a:p>
            <a:pPr lvl="0"/>
            <a:r>
              <a:rPr lang="ru-RU" dirty="0"/>
              <a:t>единая методическая тема года «Достижение метапредметных результатов образования» </a:t>
            </a:r>
          </a:p>
          <a:p>
            <a:pPr lvl="0"/>
            <a:r>
              <a:rPr lang="ru-RU" dirty="0"/>
              <a:t>программа </a:t>
            </a:r>
            <a:r>
              <a:rPr lang="ru-RU" dirty="0" err="1" smtClean="0"/>
              <a:t>апробационной</a:t>
            </a:r>
            <a:r>
              <a:rPr lang="ru-RU" dirty="0" smtClean="0"/>
              <a:t> деятельности «Публичное выступление </a:t>
            </a:r>
            <a:r>
              <a:rPr lang="ru-RU" dirty="0"/>
              <a:t>как средство развития коммуникативных умений обучающихся в этнокультурном содержании образования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7031" t="16113" r="6835" b="91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сопровождения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Установочные, проектировочные, рефлексивные семинары</a:t>
            </a:r>
          </a:p>
          <a:p>
            <a:r>
              <a:rPr lang="ru-RU" dirty="0" smtClean="0"/>
              <a:t>Методические мероприятия (конкурс, фестиваль)</a:t>
            </a:r>
          </a:p>
          <a:p>
            <a:r>
              <a:rPr lang="ru-RU" dirty="0" err="1" smtClean="0"/>
              <a:t>Коуч</a:t>
            </a:r>
            <a:r>
              <a:rPr lang="ru-RU" dirty="0" smtClean="0"/>
              <a:t>-технологии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1394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Преимущества проектной деятельности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040560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Продуктивность профессионального самосовершенствования.</a:t>
            </a:r>
            <a:endParaRPr lang="ru-RU" sz="2800" dirty="0"/>
          </a:p>
          <a:p>
            <a:pPr lvl="0"/>
            <a:r>
              <a:rPr lang="ru-RU" sz="2800" dirty="0" smtClean="0"/>
              <a:t>Ситуация успеха и устойчивая мотивация педагога к развитию профессиональных компетенций. </a:t>
            </a:r>
          </a:p>
          <a:p>
            <a:pPr lvl="0"/>
            <a:r>
              <a:rPr lang="ru-RU" sz="2800" dirty="0" smtClean="0"/>
              <a:t>Реализация права учителя в выборе </a:t>
            </a:r>
            <a:r>
              <a:rPr lang="ru-RU" sz="2800" dirty="0"/>
              <a:t>темы </a:t>
            </a:r>
            <a:r>
              <a:rPr lang="ru-RU" sz="2800" dirty="0" smtClean="0"/>
              <a:t>самообразования в рамках методической темы школы.</a:t>
            </a:r>
            <a:endParaRPr lang="ru-RU" sz="2800" dirty="0"/>
          </a:p>
          <a:p>
            <a:pPr lvl="0"/>
            <a:r>
              <a:rPr lang="ru-RU" sz="2800" dirty="0"/>
              <a:t>Реализация индивидуальных и </a:t>
            </a:r>
            <a:r>
              <a:rPr lang="ru-RU" sz="2800" dirty="0" smtClean="0"/>
              <a:t>групповых </a:t>
            </a:r>
            <a:r>
              <a:rPr lang="ru-RU" sz="2800" dirty="0"/>
              <a:t>проектов способствует не только профессиональному </a:t>
            </a:r>
            <a:r>
              <a:rPr lang="ru-RU" sz="2800" dirty="0" smtClean="0"/>
              <a:t>росту, </a:t>
            </a:r>
            <a:r>
              <a:rPr lang="ru-RU" sz="2800" dirty="0"/>
              <a:t>но и личностному </a:t>
            </a:r>
            <a:r>
              <a:rPr lang="ru-RU" sz="2800" dirty="0" smtClean="0"/>
              <a:t>росту.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</a:t>
            </a:r>
            <a:r>
              <a:rPr lang="ru-RU" dirty="0"/>
              <a:t>эффективности методической работы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Количество ТГ, педагогов, объем дидактических и методических </a:t>
            </a:r>
            <a:r>
              <a:rPr lang="ru-RU" dirty="0" smtClean="0"/>
              <a:t>материалов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Количество активных участников методической работы в гимназии, различных профессиональных конкурсов, публикации педагогов.</a:t>
            </a:r>
          </a:p>
          <a:p>
            <a:pPr lvl="0"/>
            <a:r>
              <a:rPr lang="ru-RU" dirty="0"/>
              <a:t>Получение и подтверждение высшей категории педагогов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212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Педагогический проект – способ реализации  индивидуальной траектории профессионального развития педагогов</vt:lpstr>
      <vt:lpstr>Предпосылки </vt:lpstr>
      <vt:lpstr>Слайд 3</vt:lpstr>
      <vt:lpstr>Уровни системы методической работы</vt:lpstr>
      <vt:lpstr>Управляющие проекты:</vt:lpstr>
      <vt:lpstr>Слайд 6</vt:lpstr>
      <vt:lpstr>Механизмы сопровождения</vt:lpstr>
      <vt:lpstr>Преимущества проектной деятельности</vt:lpstr>
      <vt:lpstr>Критерии эффективности методической работы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– способ реализации  индивидуальной траектории профессионального развития педагогов</dc:title>
  <dc:creator>Диляра</dc:creator>
  <cp:lastModifiedBy>user</cp:lastModifiedBy>
  <cp:revision>9</cp:revision>
  <dcterms:created xsi:type="dcterms:W3CDTF">2014-11-26T13:29:20Z</dcterms:created>
  <dcterms:modified xsi:type="dcterms:W3CDTF">2014-11-28T09:37:56Z</dcterms:modified>
</cp:coreProperties>
</file>