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1" r:id="rId6"/>
    <p:sldId id="266" r:id="rId7"/>
    <p:sldId id="267" r:id="rId8"/>
    <p:sldId id="27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осознание способностей</c:v>
                </c:pt>
                <c:pt idx="1">
                  <c:v>классное соуправление</c:v>
                </c:pt>
                <c:pt idx="2">
                  <c:v>внеурочная деятельность</c:v>
                </c:pt>
                <c:pt idx="3">
                  <c:v>школьные 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29</c:v>
                </c:pt>
                <c:pt idx="2">
                  <c:v>41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rgbClr val="FF0000"/>
            </a:solidFill>
          </c:spPr>
          <c:dPt>
            <c:idx val="3"/>
            <c:spPr>
              <a:solidFill>
                <a:srgbClr val="92D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осознание способностей</c:v>
                </c:pt>
                <c:pt idx="1">
                  <c:v>классное соуправление</c:v>
                </c:pt>
                <c:pt idx="2">
                  <c:v>внеурочная деятельность</c:v>
                </c:pt>
                <c:pt idx="3">
                  <c:v>школьные мероприятия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58</c:v>
                </c:pt>
                <c:pt idx="2">
                  <c:v>82</c:v>
                </c:pt>
                <c:pt idx="3">
                  <c:v>100</c:v>
                </c:pt>
              </c:numCache>
            </c:numRef>
          </c:val>
        </c:ser>
        <c:axId val="80606336"/>
        <c:axId val="80607872"/>
      </c:barChart>
      <c:catAx>
        <c:axId val="80606336"/>
        <c:scaling>
          <c:orientation val="minMax"/>
        </c:scaling>
        <c:axPos val="b"/>
        <c:tickLblPos val="nextTo"/>
        <c:crossAx val="80607872"/>
        <c:crosses val="autoZero"/>
        <c:auto val="1"/>
        <c:lblAlgn val="ctr"/>
        <c:lblOffset val="100"/>
      </c:catAx>
      <c:valAx>
        <c:axId val="80607872"/>
        <c:scaling>
          <c:orientation val="minMax"/>
        </c:scaling>
        <c:axPos val="l"/>
        <c:majorGridlines/>
        <c:numFmt formatCode="General" sourceLinked="1"/>
        <c:tickLblPos val="nextTo"/>
        <c:crossAx val="806063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753800-882B-4B42-BA14-D0DBD90C1EE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655715-FC2E-4346-B4A7-2FC4D551B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Деятельность </a:t>
            </a:r>
            <a:r>
              <a:rPr lang="ru-RU" sz="3200" dirty="0" err="1" smtClean="0"/>
              <a:t>апробационной</a:t>
            </a:r>
            <a:r>
              <a:rPr lang="ru-RU" sz="3200" dirty="0" smtClean="0"/>
              <a:t> площадки ФГОС Пермского края на базе </a:t>
            </a:r>
            <a:br>
              <a:rPr lang="ru-RU" sz="3200" dirty="0" smtClean="0"/>
            </a:br>
            <a:r>
              <a:rPr lang="ru-RU" sz="3200" dirty="0" smtClean="0"/>
              <a:t>МБОУ« ООШ№7»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394136" cy="46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Первая экспертиза программы. Доработка замысла.</a:t>
            </a:r>
          </a:p>
          <a:p>
            <a:pPr marL="82296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2013/2014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– Вторая экспертиза программы. Группа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 Намерение». Научный руководитель :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Копысова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Э.С.</a:t>
            </a: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Семинары , НПК по теме « Воспитание и социализация» – Пермь, Чусовой, Нытва, Александровск.</a:t>
            </a:r>
          </a:p>
          <a:p>
            <a:pPr marL="82296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dmin\Desktop\АПРОБАЦИЯ\НАША АПРОБАЦИЯ\Сертифи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9386">
            <a:off x="4840321" y="4416409"/>
            <a:ext cx="1383486" cy="19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АПРОБАЦИЯ\НАША АПРОБАЦИЯ\IMG_20131210_15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178" y="4149080"/>
            <a:ext cx="2404776" cy="18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93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17" y="260648"/>
            <a:ext cx="7498080" cy="201622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Тема </a:t>
            </a:r>
            <a:r>
              <a:rPr lang="ru-RU" sz="2400" b="1" dirty="0" err="1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апробационной</a:t>
            </a:r>
            <a:r>
              <a:rPr lang="ru-RU" sz="2400" b="1" dirty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 деятельности:</a:t>
            </a:r>
            <a:r>
              <a:rPr lang="ru-RU" sz="24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b="1" i="1" dirty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Создание ученических сообществ по вертикали как средство </a:t>
            </a:r>
            <a:r>
              <a:rPr lang="ru-RU" sz="2800" b="1" i="1" dirty="0" err="1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самоактуализации</a:t>
            </a:r>
            <a:r>
              <a:rPr lang="ru-RU" sz="2800" b="1" i="1" dirty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обучающихся 6 класса.</a:t>
            </a:r>
            <a:r>
              <a:rPr lang="ru-RU" sz="2800" b="1" i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b="1" i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564904"/>
            <a:ext cx="7498080" cy="3683496"/>
          </a:xfrm>
        </p:spPr>
        <p:txBody>
          <a:bodyPr/>
          <a:lstStyle/>
          <a:p>
            <a:pPr marL="82296" indent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Предмет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апробации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82296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Организация и содержание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внеурочной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деятельности, способствующей личностному росту обучающихся 6 класса.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Ожидаемый результат:</a:t>
            </a:r>
          </a:p>
          <a:p>
            <a:pPr marL="82296" indent="0">
              <a:buNone/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Сформированность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у обучающихся 6 класса личностных результатов, которые помогут им соотносить свой образовательный опыт и свои желания при выборе образовательного ресурса, понимание своих образовательных интересов и предпочтений для дальнейшей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самоактуализации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личности.</a:t>
            </a:r>
          </a:p>
          <a:p>
            <a:pPr marL="82296" indent="0">
              <a:buNone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503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Способы и механизмы предъявления и оценивания ожидаемых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Создание банка диагностических материалов для изучения интересов, способностей, мотивации, уровня креативности, потребности в достижениях   шестиклассников, для из самопознания.</a:t>
            </a:r>
            <a:endParaRPr lang="ru-RU" sz="24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Создание ситуации выбора 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внеурочной деятельности.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Отслеживание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динамики (отсутствия динамики) активности шестиклассников ( в начале года,  в конце года)</a:t>
            </a:r>
            <a:endParaRPr lang="ru-RU" sz="24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Создание индивидуального маршрута развития для каждого обучающегося.</a:t>
            </a:r>
            <a:endParaRPr lang="ru-RU" sz="24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Поэтапная разработка  критериев оценивания уровня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личностных результатов, отвечающих за процесс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самоактуализации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5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Продукты </a:t>
            </a:r>
            <a:r>
              <a:rPr lang="ru-RU" dirty="0" err="1" smtClean="0"/>
              <a:t>апробационной</a:t>
            </a:r>
            <a:r>
              <a:rPr lang="ru-RU" dirty="0" smtClean="0"/>
              <a:t>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Методическая разработка «Модель организации внеурочной деятельности  по вертикали как средство </a:t>
            </a:r>
            <a:r>
              <a:rPr lang="ru-RU" sz="2400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самоактуализации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обучающихся».</a:t>
            </a:r>
            <a:endParaRPr lang="ru-RU" sz="24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Пакет апробированных материалов </a:t>
            </a:r>
            <a:r>
              <a:rPr lang="ru-RU" sz="2400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критериального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оценивания уровня </a:t>
            </a:r>
            <a:r>
              <a:rPr lang="ru-RU" sz="2400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личностных результатов.</a:t>
            </a:r>
            <a:endParaRPr lang="ru-RU" sz="18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Каталог 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образовательных ресурсов МБОУ </a:t>
            </a:r>
            <a:endParaRPr lang="ru-RU" sz="2400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 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ООШ№7»</a:t>
            </a:r>
            <a:endParaRPr lang="ru-RU" sz="18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6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внеурочной деятельности.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04806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6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 </a:t>
            </a:r>
            <a:r>
              <a:rPr lang="ru-RU" dirty="0" err="1" smtClean="0"/>
              <a:t>апробационной</a:t>
            </a:r>
            <a:r>
              <a:rPr lang="ru-RU" dirty="0" smtClean="0"/>
              <a:t> деятельности.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50423"/>
            <a:ext cx="7499350" cy="47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61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8352928" cy="6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55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Самоактуализация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личности подростка в процессе самоопределения в системе внеурочной деятельности;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приобретение 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понимания социальной реальности и повседневной жизни;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позитивных отношений школьника к базовым ценностям общества (человек, семья, Отечество, природа, мир, знания, труд, культура), ценностного отношения к социальной реальности в целом;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воспитание уважительного отношения к своему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посёлку,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школе;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коммуникативной, этической, социальной, гражданской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компетентностей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школьников;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улучшение психологической и социальной комфортности в  едином  воспитательном пространстве;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увеличение числа детей, охваченных организованным досугом;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Вовлечение в систему внеурочной деятельности родителей.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2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Вовлеченность обучающихся во внеурочную деятельность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816269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69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340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Деятельность апробационной площадки ФГОС Пермского края на базе  МБОУ« ООШ№7»</vt:lpstr>
      <vt:lpstr>Тема апробационной  деятельности: Создание ученических сообществ по вертикали как средство самоактуализации обучающихся 6 класса. </vt:lpstr>
      <vt:lpstr>Способы и механизмы предъявления и оценивания ожидаемых результатов</vt:lpstr>
      <vt:lpstr>Продукты апробационной деятельности</vt:lpstr>
      <vt:lpstr>Система внеурочной деятельности.</vt:lpstr>
      <vt:lpstr>Продукт апробационной деятельности.</vt:lpstr>
      <vt:lpstr>Слайд 7</vt:lpstr>
      <vt:lpstr>Предполагаемые результаты:</vt:lpstr>
      <vt:lpstr>Вовлеченность обучающихся во внеурочную деятельность</vt:lpstr>
    </vt:vector>
  </TitlesOfParts>
  <Company>GSG-Group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25</cp:revision>
  <dcterms:created xsi:type="dcterms:W3CDTF">2014-10-28T20:51:00Z</dcterms:created>
  <dcterms:modified xsi:type="dcterms:W3CDTF">2014-11-28T09:56:42Z</dcterms:modified>
</cp:coreProperties>
</file>