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74" r:id="rId3"/>
    <p:sldId id="269" r:id="rId4"/>
    <p:sldId id="275" r:id="rId5"/>
    <p:sldId id="265" r:id="rId6"/>
    <p:sldId id="266" r:id="rId7"/>
    <p:sldId id="271" r:id="rId8"/>
    <p:sldId id="276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9EDDEB-7C4D-4EDD-8EA0-EFD7D6DEC60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C132A2-D242-402E-BB64-9087AF8241C8}">
      <dgm:prSet phldrT="[Текст]" phldr="1"/>
      <dgm:spPr/>
      <dgm:t>
        <a:bodyPr/>
        <a:lstStyle/>
        <a:p>
          <a:endParaRPr lang="ru-RU" dirty="0"/>
        </a:p>
      </dgm:t>
    </dgm:pt>
    <dgm:pt modelId="{496554DF-F3B7-4360-BF56-88C8BA219B9C}" type="parTrans" cxnId="{31A04BD6-47A7-4304-8D6A-C7AC4B0F6CB0}">
      <dgm:prSet/>
      <dgm:spPr/>
      <dgm:t>
        <a:bodyPr/>
        <a:lstStyle/>
        <a:p>
          <a:endParaRPr lang="ru-RU"/>
        </a:p>
      </dgm:t>
    </dgm:pt>
    <dgm:pt modelId="{21431884-246A-4022-BA07-69AC0A9EDFA3}" type="sibTrans" cxnId="{31A04BD6-47A7-4304-8D6A-C7AC4B0F6CB0}">
      <dgm:prSet/>
      <dgm:spPr/>
      <dgm:t>
        <a:bodyPr/>
        <a:lstStyle/>
        <a:p>
          <a:endParaRPr lang="ru-RU"/>
        </a:p>
      </dgm:t>
    </dgm:pt>
    <dgm:pt modelId="{8B4635B1-E3CB-4F54-8D6E-CAF2A568C2C4}">
      <dgm:prSet phldrT="[Текст]"/>
      <dgm:spPr/>
      <dgm:t>
        <a:bodyPr/>
        <a:lstStyle/>
        <a:p>
          <a:r>
            <a:rPr lang="ru-RU" dirty="0" smtClean="0"/>
            <a:t>Склонности</a:t>
          </a:r>
          <a:endParaRPr lang="ru-RU" dirty="0"/>
        </a:p>
      </dgm:t>
    </dgm:pt>
    <dgm:pt modelId="{785BDE0E-320C-4DC4-90B3-3B91115F6B4C}" type="parTrans" cxnId="{9DD749BF-0E91-47B3-B0AD-9216B3428B85}">
      <dgm:prSet/>
      <dgm:spPr/>
      <dgm:t>
        <a:bodyPr/>
        <a:lstStyle/>
        <a:p>
          <a:endParaRPr lang="ru-RU"/>
        </a:p>
      </dgm:t>
    </dgm:pt>
    <dgm:pt modelId="{78FEEB2F-D0EC-47DC-A68F-F37F8DD3F2A6}" type="sibTrans" cxnId="{9DD749BF-0E91-47B3-B0AD-9216B3428B85}">
      <dgm:prSet/>
      <dgm:spPr/>
      <dgm:t>
        <a:bodyPr/>
        <a:lstStyle/>
        <a:p>
          <a:endParaRPr lang="ru-RU"/>
        </a:p>
      </dgm:t>
    </dgm:pt>
    <dgm:pt modelId="{2177A97D-1807-4039-A597-EBDFB1838FDC}">
      <dgm:prSet phldrT="[Текст]"/>
      <dgm:spPr/>
      <dgm:t>
        <a:bodyPr/>
        <a:lstStyle/>
        <a:p>
          <a:r>
            <a:rPr lang="ru-RU" dirty="0" smtClean="0"/>
            <a:t>Способности</a:t>
          </a:r>
          <a:endParaRPr lang="ru-RU" dirty="0"/>
        </a:p>
      </dgm:t>
    </dgm:pt>
    <dgm:pt modelId="{16246693-A9DB-477C-9E54-0F89CD2411E4}" type="parTrans" cxnId="{AA55785E-0322-4360-81D2-35008A6E93EE}">
      <dgm:prSet/>
      <dgm:spPr/>
      <dgm:t>
        <a:bodyPr/>
        <a:lstStyle/>
        <a:p>
          <a:endParaRPr lang="ru-RU"/>
        </a:p>
      </dgm:t>
    </dgm:pt>
    <dgm:pt modelId="{9BBB89B0-9437-4272-BC62-A568E89ADDED}" type="sibTrans" cxnId="{AA55785E-0322-4360-81D2-35008A6E93EE}">
      <dgm:prSet/>
      <dgm:spPr/>
      <dgm:t>
        <a:bodyPr/>
        <a:lstStyle/>
        <a:p>
          <a:endParaRPr lang="ru-RU"/>
        </a:p>
      </dgm:t>
    </dgm:pt>
    <dgm:pt modelId="{2633C8AA-14E9-4113-95E4-17F6693810BE}">
      <dgm:prSet phldrT="[Текст]"/>
      <dgm:spPr/>
      <dgm:t>
        <a:bodyPr/>
        <a:lstStyle/>
        <a:p>
          <a:r>
            <a:rPr lang="ru-RU" dirty="0" smtClean="0"/>
            <a:t>Интересы</a:t>
          </a:r>
          <a:endParaRPr lang="ru-RU" dirty="0"/>
        </a:p>
      </dgm:t>
    </dgm:pt>
    <dgm:pt modelId="{EB7B6320-5DEA-437D-A327-608565E3F516}" type="parTrans" cxnId="{8E9C96F7-9D9F-43C0-9905-584BB5B509E0}">
      <dgm:prSet/>
      <dgm:spPr/>
      <dgm:t>
        <a:bodyPr/>
        <a:lstStyle/>
        <a:p>
          <a:endParaRPr lang="ru-RU"/>
        </a:p>
      </dgm:t>
    </dgm:pt>
    <dgm:pt modelId="{8C3F85D1-7C18-4CD1-B893-01DD9C64728D}" type="sibTrans" cxnId="{8E9C96F7-9D9F-43C0-9905-584BB5B509E0}">
      <dgm:prSet/>
      <dgm:spPr/>
      <dgm:t>
        <a:bodyPr/>
        <a:lstStyle/>
        <a:p>
          <a:endParaRPr lang="ru-RU"/>
        </a:p>
      </dgm:t>
    </dgm:pt>
    <dgm:pt modelId="{73E10D7C-04E5-4D02-858A-6A31DFE146E6}" type="pres">
      <dgm:prSet presAssocID="{6D9EDDEB-7C4D-4EDD-8EA0-EFD7D6DEC60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D59D69-3348-4207-B956-78FDDA65C91F}" type="pres">
      <dgm:prSet presAssocID="{4DC132A2-D242-402E-BB64-9087AF8241C8}" presName="centerShape" presStyleLbl="node0" presStyleIdx="0" presStyleCnt="1" custLinFactNeighborX="-646" custLinFactNeighborY="-427"/>
      <dgm:spPr/>
      <dgm:t>
        <a:bodyPr/>
        <a:lstStyle/>
        <a:p>
          <a:endParaRPr lang="ru-RU"/>
        </a:p>
      </dgm:t>
    </dgm:pt>
    <dgm:pt modelId="{211186A8-514E-45D1-9465-5C8F2479A957}" type="pres">
      <dgm:prSet presAssocID="{785BDE0E-320C-4DC4-90B3-3B91115F6B4C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9E51124-B5F9-42F9-8FBE-00F5D38085DA}" type="pres">
      <dgm:prSet presAssocID="{8B4635B1-E3CB-4F54-8D6E-CAF2A568C2C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42077-3287-4E45-9E64-2FE6B3EADE8B}" type="pres">
      <dgm:prSet presAssocID="{16246693-A9DB-477C-9E54-0F89CD2411E4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CB7F222-C1F8-4AE1-96F6-3CF0964DFABE}" type="pres">
      <dgm:prSet presAssocID="{2177A97D-1807-4039-A597-EBDFB1838FD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14BBFB-4C7E-40B5-A652-2D7548BA1FB9}" type="pres">
      <dgm:prSet presAssocID="{EB7B6320-5DEA-437D-A327-608565E3F516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5D6833C9-377A-4731-8810-2AD5E5C34A09}" type="pres">
      <dgm:prSet presAssocID="{2633C8AA-14E9-4113-95E4-17F6693810B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0C3EC2-C66D-4E0E-84A0-27DD84019464}" type="presOf" srcId="{16246693-A9DB-477C-9E54-0F89CD2411E4}" destId="{2FD42077-3287-4E45-9E64-2FE6B3EADE8B}" srcOrd="0" destOrd="0" presId="urn:microsoft.com/office/officeart/2005/8/layout/radial4"/>
    <dgm:cxn modelId="{8E9C96F7-9D9F-43C0-9905-584BB5B509E0}" srcId="{4DC132A2-D242-402E-BB64-9087AF8241C8}" destId="{2633C8AA-14E9-4113-95E4-17F6693810BE}" srcOrd="2" destOrd="0" parTransId="{EB7B6320-5DEA-437D-A327-608565E3F516}" sibTransId="{8C3F85D1-7C18-4CD1-B893-01DD9C64728D}"/>
    <dgm:cxn modelId="{31A04BD6-47A7-4304-8D6A-C7AC4B0F6CB0}" srcId="{6D9EDDEB-7C4D-4EDD-8EA0-EFD7D6DEC60E}" destId="{4DC132A2-D242-402E-BB64-9087AF8241C8}" srcOrd="0" destOrd="0" parTransId="{496554DF-F3B7-4360-BF56-88C8BA219B9C}" sibTransId="{21431884-246A-4022-BA07-69AC0A9EDFA3}"/>
    <dgm:cxn modelId="{9CC0F6FB-9A5A-4E73-AB5D-FB45203BC458}" type="presOf" srcId="{785BDE0E-320C-4DC4-90B3-3B91115F6B4C}" destId="{211186A8-514E-45D1-9465-5C8F2479A957}" srcOrd="0" destOrd="0" presId="urn:microsoft.com/office/officeart/2005/8/layout/radial4"/>
    <dgm:cxn modelId="{9DD749BF-0E91-47B3-B0AD-9216B3428B85}" srcId="{4DC132A2-D242-402E-BB64-9087AF8241C8}" destId="{8B4635B1-E3CB-4F54-8D6E-CAF2A568C2C4}" srcOrd="0" destOrd="0" parTransId="{785BDE0E-320C-4DC4-90B3-3B91115F6B4C}" sibTransId="{78FEEB2F-D0EC-47DC-A68F-F37F8DD3F2A6}"/>
    <dgm:cxn modelId="{0554CE56-78DF-45D1-8C82-44D3FC72C0D7}" type="presOf" srcId="{6D9EDDEB-7C4D-4EDD-8EA0-EFD7D6DEC60E}" destId="{73E10D7C-04E5-4D02-858A-6A31DFE146E6}" srcOrd="0" destOrd="0" presId="urn:microsoft.com/office/officeart/2005/8/layout/radial4"/>
    <dgm:cxn modelId="{AA55785E-0322-4360-81D2-35008A6E93EE}" srcId="{4DC132A2-D242-402E-BB64-9087AF8241C8}" destId="{2177A97D-1807-4039-A597-EBDFB1838FDC}" srcOrd="1" destOrd="0" parTransId="{16246693-A9DB-477C-9E54-0F89CD2411E4}" sibTransId="{9BBB89B0-9437-4272-BC62-A568E89ADDED}"/>
    <dgm:cxn modelId="{78343455-6303-4C71-8ED8-AC4FA1857F54}" type="presOf" srcId="{2633C8AA-14E9-4113-95E4-17F6693810BE}" destId="{5D6833C9-377A-4731-8810-2AD5E5C34A09}" srcOrd="0" destOrd="0" presId="urn:microsoft.com/office/officeart/2005/8/layout/radial4"/>
    <dgm:cxn modelId="{51E76645-EE43-49B2-8BBC-57C7138674CB}" type="presOf" srcId="{8B4635B1-E3CB-4F54-8D6E-CAF2A568C2C4}" destId="{A9E51124-B5F9-42F9-8FBE-00F5D38085DA}" srcOrd="0" destOrd="0" presId="urn:microsoft.com/office/officeart/2005/8/layout/radial4"/>
    <dgm:cxn modelId="{2F7373C6-1668-47CE-9094-9C80A1650289}" type="presOf" srcId="{2177A97D-1807-4039-A597-EBDFB1838FDC}" destId="{4CB7F222-C1F8-4AE1-96F6-3CF0964DFABE}" srcOrd="0" destOrd="0" presId="urn:microsoft.com/office/officeart/2005/8/layout/radial4"/>
    <dgm:cxn modelId="{C7B891AA-74A9-4ADA-BD00-4D472D764E3A}" type="presOf" srcId="{4DC132A2-D242-402E-BB64-9087AF8241C8}" destId="{04D59D69-3348-4207-B956-78FDDA65C91F}" srcOrd="0" destOrd="0" presId="urn:microsoft.com/office/officeart/2005/8/layout/radial4"/>
    <dgm:cxn modelId="{22DC255E-8B69-4CAB-BBF7-9C41EC827FCB}" type="presOf" srcId="{EB7B6320-5DEA-437D-A327-608565E3F516}" destId="{DA14BBFB-4C7E-40B5-A652-2D7548BA1FB9}" srcOrd="0" destOrd="0" presId="urn:microsoft.com/office/officeart/2005/8/layout/radial4"/>
    <dgm:cxn modelId="{35E58A09-9BFA-4804-A6F0-A86DF52FBCB1}" type="presParOf" srcId="{73E10D7C-04E5-4D02-858A-6A31DFE146E6}" destId="{04D59D69-3348-4207-B956-78FDDA65C91F}" srcOrd="0" destOrd="0" presId="urn:microsoft.com/office/officeart/2005/8/layout/radial4"/>
    <dgm:cxn modelId="{EC20B282-0020-4D57-ABB0-2DAC4480CFD1}" type="presParOf" srcId="{73E10D7C-04E5-4D02-858A-6A31DFE146E6}" destId="{211186A8-514E-45D1-9465-5C8F2479A957}" srcOrd="1" destOrd="0" presId="urn:microsoft.com/office/officeart/2005/8/layout/radial4"/>
    <dgm:cxn modelId="{3EA93C55-9D71-4099-B9EF-CF111025F309}" type="presParOf" srcId="{73E10D7C-04E5-4D02-858A-6A31DFE146E6}" destId="{A9E51124-B5F9-42F9-8FBE-00F5D38085DA}" srcOrd="2" destOrd="0" presId="urn:microsoft.com/office/officeart/2005/8/layout/radial4"/>
    <dgm:cxn modelId="{1EE2E79C-E7AA-4119-A7A0-56DA6B953130}" type="presParOf" srcId="{73E10D7C-04E5-4D02-858A-6A31DFE146E6}" destId="{2FD42077-3287-4E45-9E64-2FE6B3EADE8B}" srcOrd="3" destOrd="0" presId="urn:microsoft.com/office/officeart/2005/8/layout/radial4"/>
    <dgm:cxn modelId="{BEAC2A3B-7B3D-4AD5-9EB2-E0321132F797}" type="presParOf" srcId="{73E10D7C-04E5-4D02-858A-6A31DFE146E6}" destId="{4CB7F222-C1F8-4AE1-96F6-3CF0964DFABE}" srcOrd="4" destOrd="0" presId="urn:microsoft.com/office/officeart/2005/8/layout/radial4"/>
    <dgm:cxn modelId="{A659E245-6D4C-4D31-828D-7448E9FD775E}" type="presParOf" srcId="{73E10D7C-04E5-4D02-858A-6A31DFE146E6}" destId="{DA14BBFB-4C7E-40B5-A652-2D7548BA1FB9}" srcOrd="5" destOrd="0" presId="urn:microsoft.com/office/officeart/2005/8/layout/radial4"/>
    <dgm:cxn modelId="{562ADD06-1E5A-4018-900F-6C73313878C5}" type="presParOf" srcId="{73E10D7C-04E5-4D02-858A-6A31DFE146E6}" destId="{5D6833C9-377A-4731-8810-2AD5E5C34A0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210E14-54E0-4EEF-9C98-1B0DCBB4B69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5ADAC4-E455-405C-AB35-3866BD1179A8}">
      <dgm:prSet phldrT="[Текст]"/>
      <dgm:spPr/>
      <dgm:t>
        <a:bodyPr/>
        <a:lstStyle/>
        <a:p>
          <a:r>
            <a:rPr lang="ru-RU" dirty="0" smtClean="0"/>
            <a:t>Курсы, клубы по интересам</a:t>
          </a:r>
          <a:endParaRPr lang="ru-RU" dirty="0"/>
        </a:p>
      </dgm:t>
    </dgm:pt>
    <dgm:pt modelId="{F3A3A18B-E099-4D25-968B-12F08CF8D7C3}" type="parTrans" cxnId="{2DC00BE5-50DC-4CED-A18B-0AAA8A151629}">
      <dgm:prSet/>
      <dgm:spPr/>
      <dgm:t>
        <a:bodyPr/>
        <a:lstStyle/>
        <a:p>
          <a:endParaRPr lang="ru-RU"/>
        </a:p>
      </dgm:t>
    </dgm:pt>
    <dgm:pt modelId="{98A51C9E-9ADF-4E5B-87D4-81A189AD41E8}" type="sibTrans" cxnId="{2DC00BE5-50DC-4CED-A18B-0AAA8A151629}">
      <dgm:prSet/>
      <dgm:spPr/>
      <dgm:t>
        <a:bodyPr/>
        <a:lstStyle/>
        <a:p>
          <a:endParaRPr lang="ru-RU"/>
        </a:p>
      </dgm:t>
    </dgm:pt>
    <dgm:pt modelId="{73EE2CE0-D7C3-4282-BE40-3E9ECEFB3328}">
      <dgm:prSet phldrT="[Текст]"/>
      <dgm:spPr/>
      <dgm:t>
        <a:bodyPr/>
        <a:lstStyle/>
        <a:p>
          <a:r>
            <a:rPr lang="ru-RU" dirty="0" smtClean="0"/>
            <a:t>Кружки, секции (ДО)</a:t>
          </a:r>
          <a:endParaRPr lang="ru-RU" dirty="0"/>
        </a:p>
      </dgm:t>
    </dgm:pt>
    <dgm:pt modelId="{F272F6CF-2B2D-4909-BAA5-008ADE2627CD}" type="parTrans" cxnId="{3F979D54-C995-454F-A140-AA64313CC58D}">
      <dgm:prSet/>
      <dgm:spPr/>
      <dgm:t>
        <a:bodyPr/>
        <a:lstStyle/>
        <a:p>
          <a:endParaRPr lang="ru-RU"/>
        </a:p>
      </dgm:t>
    </dgm:pt>
    <dgm:pt modelId="{7FC1BFD9-0605-42A1-B778-4683D952C9DC}" type="sibTrans" cxnId="{3F979D54-C995-454F-A140-AA64313CC58D}">
      <dgm:prSet/>
      <dgm:spPr/>
      <dgm:t>
        <a:bodyPr/>
        <a:lstStyle/>
        <a:p>
          <a:endParaRPr lang="ru-RU"/>
        </a:p>
      </dgm:t>
    </dgm:pt>
    <dgm:pt modelId="{6E8E669F-3CDB-41EE-A01A-1CA7C71BF06E}">
      <dgm:prSet phldrT="[Текст]"/>
      <dgm:spPr/>
      <dgm:t>
        <a:bodyPr/>
        <a:lstStyle/>
        <a:p>
          <a:r>
            <a:rPr lang="ru-RU" dirty="0" smtClean="0"/>
            <a:t>ДК, Новик…</a:t>
          </a:r>
          <a:endParaRPr lang="ru-RU" dirty="0"/>
        </a:p>
      </dgm:t>
    </dgm:pt>
    <dgm:pt modelId="{0D3D7188-534B-45A2-AD31-4EF644F81CB8}" type="parTrans" cxnId="{62C51634-5547-42B4-A7B6-A41B32C8651B}">
      <dgm:prSet/>
      <dgm:spPr/>
      <dgm:t>
        <a:bodyPr/>
        <a:lstStyle/>
        <a:p>
          <a:endParaRPr lang="ru-RU"/>
        </a:p>
      </dgm:t>
    </dgm:pt>
    <dgm:pt modelId="{43D45F2B-F751-41DE-A274-BDC7356E1FF9}" type="sibTrans" cxnId="{62C51634-5547-42B4-A7B6-A41B32C8651B}">
      <dgm:prSet/>
      <dgm:spPr/>
      <dgm:t>
        <a:bodyPr/>
        <a:lstStyle/>
        <a:p>
          <a:endParaRPr lang="ru-RU"/>
        </a:p>
      </dgm:t>
    </dgm:pt>
    <dgm:pt modelId="{9D4F100F-93CC-48FE-95A8-203692AA9772}">
      <dgm:prSet/>
      <dgm:spPr/>
      <dgm:t>
        <a:bodyPr/>
        <a:lstStyle/>
        <a:p>
          <a:r>
            <a:rPr lang="ru-RU" dirty="0" smtClean="0"/>
            <a:t>Работа классного руководителя</a:t>
          </a:r>
          <a:endParaRPr lang="ru-RU" dirty="0"/>
        </a:p>
      </dgm:t>
    </dgm:pt>
    <dgm:pt modelId="{6D4D6719-CBE3-4A51-A302-B98B2CB2C5DC}" type="parTrans" cxnId="{27578494-4504-4B45-AB79-F105A770381F}">
      <dgm:prSet/>
      <dgm:spPr/>
      <dgm:t>
        <a:bodyPr/>
        <a:lstStyle/>
        <a:p>
          <a:endParaRPr lang="ru-RU"/>
        </a:p>
      </dgm:t>
    </dgm:pt>
    <dgm:pt modelId="{84D0DD77-B461-49BF-BD3D-25A536E2C930}" type="sibTrans" cxnId="{27578494-4504-4B45-AB79-F105A770381F}">
      <dgm:prSet/>
      <dgm:spPr/>
      <dgm:t>
        <a:bodyPr/>
        <a:lstStyle/>
        <a:p>
          <a:endParaRPr lang="ru-RU"/>
        </a:p>
      </dgm:t>
    </dgm:pt>
    <dgm:pt modelId="{7F262CB0-F5E9-4B65-90F5-8D6B11194B92}" type="pres">
      <dgm:prSet presAssocID="{A3210E14-54E0-4EEF-9C98-1B0DCBB4B6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7691F2-15E6-4E9A-9461-E17DC7743B12}" type="pres">
      <dgm:prSet presAssocID="{F95ADAC4-E455-405C-AB35-3866BD1179A8}" presName="parentLin" presStyleCnt="0"/>
      <dgm:spPr/>
    </dgm:pt>
    <dgm:pt modelId="{9113E9EB-074C-4A7C-9F0C-C2440C9C057B}" type="pres">
      <dgm:prSet presAssocID="{F95ADAC4-E455-405C-AB35-3866BD1179A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1624478-6B2B-440D-A8BF-356486244C43}" type="pres">
      <dgm:prSet presAssocID="{F95ADAC4-E455-405C-AB35-3866BD1179A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7492BE-6813-46CA-9F48-9FEE1D97E574}" type="pres">
      <dgm:prSet presAssocID="{F95ADAC4-E455-405C-AB35-3866BD1179A8}" presName="negativeSpace" presStyleCnt="0"/>
      <dgm:spPr/>
    </dgm:pt>
    <dgm:pt modelId="{19210087-B711-4AE5-86BD-6D2E12F0EFB9}" type="pres">
      <dgm:prSet presAssocID="{F95ADAC4-E455-405C-AB35-3866BD1179A8}" presName="childText" presStyleLbl="conFgAcc1" presStyleIdx="0" presStyleCnt="4">
        <dgm:presLayoutVars>
          <dgm:bulletEnabled val="1"/>
        </dgm:presLayoutVars>
      </dgm:prSet>
      <dgm:spPr/>
    </dgm:pt>
    <dgm:pt modelId="{E9B82B6B-F188-42BD-BD80-1C31FA447A7F}" type="pres">
      <dgm:prSet presAssocID="{98A51C9E-9ADF-4E5B-87D4-81A189AD41E8}" presName="spaceBetweenRectangles" presStyleCnt="0"/>
      <dgm:spPr/>
    </dgm:pt>
    <dgm:pt modelId="{16753754-9CE8-4048-BCC5-4A85B4811DC9}" type="pres">
      <dgm:prSet presAssocID="{73EE2CE0-D7C3-4282-BE40-3E9ECEFB3328}" presName="parentLin" presStyleCnt="0"/>
      <dgm:spPr/>
    </dgm:pt>
    <dgm:pt modelId="{F3AE39EA-6C34-44E7-8C36-1A2A65948149}" type="pres">
      <dgm:prSet presAssocID="{73EE2CE0-D7C3-4282-BE40-3E9ECEFB332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EF96F31-0D65-47E2-A9A8-87AAF8BD1565}" type="pres">
      <dgm:prSet presAssocID="{73EE2CE0-D7C3-4282-BE40-3E9ECEFB3328}" presName="parentText" presStyleLbl="node1" presStyleIdx="1" presStyleCnt="4" custLinFactNeighborX="11111" custLinFactNeighborY="-72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334B4D-4CF7-412A-9C22-BBB2002C3833}" type="pres">
      <dgm:prSet presAssocID="{73EE2CE0-D7C3-4282-BE40-3E9ECEFB3328}" presName="negativeSpace" presStyleCnt="0"/>
      <dgm:spPr/>
    </dgm:pt>
    <dgm:pt modelId="{D132C7C9-2732-488F-99DA-CFEDEBD170AB}" type="pres">
      <dgm:prSet presAssocID="{73EE2CE0-D7C3-4282-BE40-3E9ECEFB3328}" presName="childText" presStyleLbl="conFgAcc1" presStyleIdx="1" presStyleCnt="4">
        <dgm:presLayoutVars>
          <dgm:bulletEnabled val="1"/>
        </dgm:presLayoutVars>
      </dgm:prSet>
      <dgm:spPr/>
    </dgm:pt>
    <dgm:pt modelId="{FB1BDC4A-11AC-45E2-979E-EAB359B01FBD}" type="pres">
      <dgm:prSet presAssocID="{7FC1BFD9-0605-42A1-B778-4683D952C9DC}" presName="spaceBetweenRectangles" presStyleCnt="0"/>
      <dgm:spPr/>
    </dgm:pt>
    <dgm:pt modelId="{C757E605-711D-4BA7-8F66-2FC7292BBBF5}" type="pres">
      <dgm:prSet presAssocID="{9D4F100F-93CC-48FE-95A8-203692AA9772}" presName="parentLin" presStyleCnt="0"/>
      <dgm:spPr/>
    </dgm:pt>
    <dgm:pt modelId="{4625B9EB-5D17-4BBC-B44B-1B7FFDDB0323}" type="pres">
      <dgm:prSet presAssocID="{9D4F100F-93CC-48FE-95A8-203692AA9772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38BB6CB-CA02-4C2C-BB28-AB5C546B57A4}" type="pres">
      <dgm:prSet presAssocID="{9D4F100F-93CC-48FE-95A8-203692AA977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FAC5BF-5970-47A1-9B41-63ED6982FEAF}" type="pres">
      <dgm:prSet presAssocID="{9D4F100F-93CC-48FE-95A8-203692AA9772}" presName="negativeSpace" presStyleCnt="0"/>
      <dgm:spPr/>
    </dgm:pt>
    <dgm:pt modelId="{6F477271-E680-4EA4-9DD8-20608EFB38BD}" type="pres">
      <dgm:prSet presAssocID="{9D4F100F-93CC-48FE-95A8-203692AA9772}" presName="childText" presStyleLbl="conFgAcc1" presStyleIdx="2" presStyleCnt="4">
        <dgm:presLayoutVars>
          <dgm:bulletEnabled val="1"/>
        </dgm:presLayoutVars>
      </dgm:prSet>
      <dgm:spPr/>
    </dgm:pt>
    <dgm:pt modelId="{118C8FFD-A855-4102-AAE3-63450412A540}" type="pres">
      <dgm:prSet presAssocID="{84D0DD77-B461-49BF-BD3D-25A536E2C930}" presName="spaceBetweenRectangles" presStyleCnt="0"/>
      <dgm:spPr/>
    </dgm:pt>
    <dgm:pt modelId="{642F50A4-E1FD-4418-90F3-2FB58DBB3A4E}" type="pres">
      <dgm:prSet presAssocID="{6E8E669F-3CDB-41EE-A01A-1CA7C71BF06E}" presName="parentLin" presStyleCnt="0"/>
      <dgm:spPr/>
    </dgm:pt>
    <dgm:pt modelId="{9F99E8E8-3A07-4445-B635-8DA3A8F93843}" type="pres">
      <dgm:prSet presAssocID="{6E8E669F-3CDB-41EE-A01A-1CA7C71BF06E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B2E4BBB-D675-4277-885D-E1155879A12F}" type="pres">
      <dgm:prSet presAssocID="{6E8E669F-3CDB-41EE-A01A-1CA7C71BF06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22309-2B7D-4110-AFB2-DFB82469565F}" type="pres">
      <dgm:prSet presAssocID="{6E8E669F-3CDB-41EE-A01A-1CA7C71BF06E}" presName="negativeSpace" presStyleCnt="0"/>
      <dgm:spPr/>
    </dgm:pt>
    <dgm:pt modelId="{685E6B2D-89E9-43D7-A520-0F212DA7C847}" type="pres">
      <dgm:prSet presAssocID="{6E8E669F-3CDB-41EE-A01A-1CA7C71BF06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D656DDC-E2A1-4071-B329-B50EF3104CD7}" type="presOf" srcId="{73EE2CE0-D7C3-4282-BE40-3E9ECEFB3328}" destId="{F3AE39EA-6C34-44E7-8C36-1A2A65948149}" srcOrd="0" destOrd="0" presId="urn:microsoft.com/office/officeart/2005/8/layout/list1"/>
    <dgm:cxn modelId="{76930D87-E617-4934-B44C-1FFFAB33ADCD}" type="presOf" srcId="{9D4F100F-93CC-48FE-95A8-203692AA9772}" destId="{4625B9EB-5D17-4BBC-B44B-1B7FFDDB0323}" srcOrd="0" destOrd="0" presId="urn:microsoft.com/office/officeart/2005/8/layout/list1"/>
    <dgm:cxn modelId="{2DC00BE5-50DC-4CED-A18B-0AAA8A151629}" srcId="{A3210E14-54E0-4EEF-9C98-1B0DCBB4B69D}" destId="{F95ADAC4-E455-405C-AB35-3866BD1179A8}" srcOrd="0" destOrd="0" parTransId="{F3A3A18B-E099-4D25-968B-12F08CF8D7C3}" sibTransId="{98A51C9E-9ADF-4E5B-87D4-81A189AD41E8}"/>
    <dgm:cxn modelId="{4A0AFEA1-A90B-4C90-A302-846D2B73FB10}" type="presOf" srcId="{F95ADAC4-E455-405C-AB35-3866BD1179A8}" destId="{81624478-6B2B-440D-A8BF-356486244C43}" srcOrd="1" destOrd="0" presId="urn:microsoft.com/office/officeart/2005/8/layout/list1"/>
    <dgm:cxn modelId="{3F979D54-C995-454F-A140-AA64313CC58D}" srcId="{A3210E14-54E0-4EEF-9C98-1B0DCBB4B69D}" destId="{73EE2CE0-D7C3-4282-BE40-3E9ECEFB3328}" srcOrd="1" destOrd="0" parTransId="{F272F6CF-2B2D-4909-BAA5-008ADE2627CD}" sibTransId="{7FC1BFD9-0605-42A1-B778-4683D952C9DC}"/>
    <dgm:cxn modelId="{27578494-4504-4B45-AB79-F105A770381F}" srcId="{A3210E14-54E0-4EEF-9C98-1B0DCBB4B69D}" destId="{9D4F100F-93CC-48FE-95A8-203692AA9772}" srcOrd="2" destOrd="0" parTransId="{6D4D6719-CBE3-4A51-A302-B98B2CB2C5DC}" sibTransId="{84D0DD77-B461-49BF-BD3D-25A536E2C930}"/>
    <dgm:cxn modelId="{62C51634-5547-42B4-A7B6-A41B32C8651B}" srcId="{A3210E14-54E0-4EEF-9C98-1B0DCBB4B69D}" destId="{6E8E669F-3CDB-41EE-A01A-1CA7C71BF06E}" srcOrd="3" destOrd="0" parTransId="{0D3D7188-534B-45A2-AD31-4EF644F81CB8}" sibTransId="{43D45F2B-F751-41DE-A274-BDC7356E1FF9}"/>
    <dgm:cxn modelId="{E3924B3C-305F-4FFD-9DA9-5D660EE7B77A}" type="presOf" srcId="{9D4F100F-93CC-48FE-95A8-203692AA9772}" destId="{738BB6CB-CA02-4C2C-BB28-AB5C546B57A4}" srcOrd="1" destOrd="0" presId="urn:microsoft.com/office/officeart/2005/8/layout/list1"/>
    <dgm:cxn modelId="{8309ADD4-119A-406B-B196-6CBAC0C27789}" type="presOf" srcId="{6E8E669F-3CDB-41EE-A01A-1CA7C71BF06E}" destId="{9F99E8E8-3A07-4445-B635-8DA3A8F93843}" srcOrd="0" destOrd="0" presId="urn:microsoft.com/office/officeart/2005/8/layout/list1"/>
    <dgm:cxn modelId="{24824F03-974C-4B24-B242-B9C3DA50FD02}" type="presOf" srcId="{F95ADAC4-E455-405C-AB35-3866BD1179A8}" destId="{9113E9EB-074C-4A7C-9F0C-C2440C9C057B}" srcOrd="0" destOrd="0" presId="urn:microsoft.com/office/officeart/2005/8/layout/list1"/>
    <dgm:cxn modelId="{2C337044-A8DF-4B2E-8430-9295610BB27D}" type="presOf" srcId="{A3210E14-54E0-4EEF-9C98-1B0DCBB4B69D}" destId="{7F262CB0-F5E9-4B65-90F5-8D6B11194B92}" srcOrd="0" destOrd="0" presId="urn:microsoft.com/office/officeart/2005/8/layout/list1"/>
    <dgm:cxn modelId="{17EC5A7F-A790-406A-9910-AA93B8AAC514}" type="presOf" srcId="{73EE2CE0-D7C3-4282-BE40-3E9ECEFB3328}" destId="{DEF96F31-0D65-47E2-A9A8-87AAF8BD1565}" srcOrd="1" destOrd="0" presId="urn:microsoft.com/office/officeart/2005/8/layout/list1"/>
    <dgm:cxn modelId="{8059793B-64F1-456B-8DB0-73BCFE328604}" type="presOf" srcId="{6E8E669F-3CDB-41EE-A01A-1CA7C71BF06E}" destId="{CB2E4BBB-D675-4277-885D-E1155879A12F}" srcOrd="1" destOrd="0" presId="urn:microsoft.com/office/officeart/2005/8/layout/list1"/>
    <dgm:cxn modelId="{02DB4984-6E68-4718-99E3-B8DE53018406}" type="presParOf" srcId="{7F262CB0-F5E9-4B65-90F5-8D6B11194B92}" destId="{687691F2-15E6-4E9A-9461-E17DC7743B12}" srcOrd="0" destOrd="0" presId="urn:microsoft.com/office/officeart/2005/8/layout/list1"/>
    <dgm:cxn modelId="{F38B19B9-8817-43A6-9967-1B5FDFDB4CF4}" type="presParOf" srcId="{687691F2-15E6-4E9A-9461-E17DC7743B12}" destId="{9113E9EB-074C-4A7C-9F0C-C2440C9C057B}" srcOrd="0" destOrd="0" presId="urn:microsoft.com/office/officeart/2005/8/layout/list1"/>
    <dgm:cxn modelId="{266F58E1-CE32-4766-8ADA-83BDAA3C496D}" type="presParOf" srcId="{687691F2-15E6-4E9A-9461-E17DC7743B12}" destId="{81624478-6B2B-440D-A8BF-356486244C43}" srcOrd="1" destOrd="0" presId="urn:microsoft.com/office/officeart/2005/8/layout/list1"/>
    <dgm:cxn modelId="{BB32B4DB-07B2-4130-AE53-906B52B9D24C}" type="presParOf" srcId="{7F262CB0-F5E9-4B65-90F5-8D6B11194B92}" destId="{5E7492BE-6813-46CA-9F48-9FEE1D97E574}" srcOrd="1" destOrd="0" presId="urn:microsoft.com/office/officeart/2005/8/layout/list1"/>
    <dgm:cxn modelId="{E8AA8C91-6B4F-44F7-A2D4-4EC5F44926F4}" type="presParOf" srcId="{7F262CB0-F5E9-4B65-90F5-8D6B11194B92}" destId="{19210087-B711-4AE5-86BD-6D2E12F0EFB9}" srcOrd="2" destOrd="0" presId="urn:microsoft.com/office/officeart/2005/8/layout/list1"/>
    <dgm:cxn modelId="{66F70A7A-6C6E-440D-A515-37F183C420BE}" type="presParOf" srcId="{7F262CB0-F5E9-4B65-90F5-8D6B11194B92}" destId="{E9B82B6B-F188-42BD-BD80-1C31FA447A7F}" srcOrd="3" destOrd="0" presId="urn:microsoft.com/office/officeart/2005/8/layout/list1"/>
    <dgm:cxn modelId="{49F03B5F-66C8-47AF-94A4-EEA3DFCA0DE0}" type="presParOf" srcId="{7F262CB0-F5E9-4B65-90F5-8D6B11194B92}" destId="{16753754-9CE8-4048-BCC5-4A85B4811DC9}" srcOrd="4" destOrd="0" presId="urn:microsoft.com/office/officeart/2005/8/layout/list1"/>
    <dgm:cxn modelId="{14A3355A-79B5-4EA6-AB1F-B8BF6809CBB8}" type="presParOf" srcId="{16753754-9CE8-4048-BCC5-4A85B4811DC9}" destId="{F3AE39EA-6C34-44E7-8C36-1A2A65948149}" srcOrd="0" destOrd="0" presId="urn:microsoft.com/office/officeart/2005/8/layout/list1"/>
    <dgm:cxn modelId="{1BE8300F-626A-4D57-BF12-78B47CC36635}" type="presParOf" srcId="{16753754-9CE8-4048-BCC5-4A85B4811DC9}" destId="{DEF96F31-0D65-47E2-A9A8-87AAF8BD1565}" srcOrd="1" destOrd="0" presId="urn:microsoft.com/office/officeart/2005/8/layout/list1"/>
    <dgm:cxn modelId="{992B725B-73C2-48D3-87E3-FA1BF546FAB3}" type="presParOf" srcId="{7F262CB0-F5E9-4B65-90F5-8D6B11194B92}" destId="{4A334B4D-4CF7-412A-9C22-BBB2002C3833}" srcOrd="5" destOrd="0" presId="urn:microsoft.com/office/officeart/2005/8/layout/list1"/>
    <dgm:cxn modelId="{1B4B6974-4506-4800-AD3E-49FFA23A2B89}" type="presParOf" srcId="{7F262CB0-F5E9-4B65-90F5-8D6B11194B92}" destId="{D132C7C9-2732-488F-99DA-CFEDEBD170AB}" srcOrd="6" destOrd="0" presId="urn:microsoft.com/office/officeart/2005/8/layout/list1"/>
    <dgm:cxn modelId="{42C32195-C449-4D09-93E8-B4666A9FCAFA}" type="presParOf" srcId="{7F262CB0-F5E9-4B65-90F5-8D6B11194B92}" destId="{FB1BDC4A-11AC-45E2-979E-EAB359B01FBD}" srcOrd="7" destOrd="0" presId="urn:microsoft.com/office/officeart/2005/8/layout/list1"/>
    <dgm:cxn modelId="{D68B89DE-7458-41B1-8FC0-74B4B35F6B57}" type="presParOf" srcId="{7F262CB0-F5E9-4B65-90F5-8D6B11194B92}" destId="{C757E605-711D-4BA7-8F66-2FC7292BBBF5}" srcOrd="8" destOrd="0" presId="urn:microsoft.com/office/officeart/2005/8/layout/list1"/>
    <dgm:cxn modelId="{DC51CDF9-3ED1-4223-BAE5-B6BFB7041BCF}" type="presParOf" srcId="{C757E605-711D-4BA7-8F66-2FC7292BBBF5}" destId="{4625B9EB-5D17-4BBC-B44B-1B7FFDDB0323}" srcOrd="0" destOrd="0" presId="urn:microsoft.com/office/officeart/2005/8/layout/list1"/>
    <dgm:cxn modelId="{56559859-B86A-4C76-AF68-384CE2E9EFE2}" type="presParOf" srcId="{C757E605-711D-4BA7-8F66-2FC7292BBBF5}" destId="{738BB6CB-CA02-4C2C-BB28-AB5C546B57A4}" srcOrd="1" destOrd="0" presId="urn:microsoft.com/office/officeart/2005/8/layout/list1"/>
    <dgm:cxn modelId="{A680A505-5A1A-4F26-8F2C-663AD524EB23}" type="presParOf" srcId="{7F262CB0-F5E9-4B65-90F5-8D6B11194B92}" destId="{36FAC5BF-5970-47A1-9B41-63ED6982FEAF}" srcOrd="9" destOrd="0" presId="urn:microsoft.com/office/officeart/2005/8/layout/list1"/>
    <dgm:cxn modelId="{FBA8C335-2FB8-4274-9A42-142CA686B919}" type="presParOf" srcId="{7F262CB0-F5E9-4B65-90F5-8D6B11194B92}" destId="{6F477271-E680-4EA4-9DD8-20608EFB38BD}" srcOrd="10" destOrd="0" presId="urn:microsoft.com/office/officeart/2005/8/layout/list1"/>
    <dgm:cxn modelId="{69388E14-B7A7-46C5-9CF2-4D04673FD5A1}" type="presParOf" srcId="{7F262CB0-F5E9-4B65-90F5-8D6B11194B92}" destId="{118C8FFD-A855-4102-AAE3-63450412A540}" srcOrd="11" destOrd="0" presId="urn:microsoft.com/office/officeart/2005/8/layout/list1"/>
    <dgm:cxn modelId="{7CEA1E1C-8FCD-4E6F-B300-07C7774F5CCA}" type="presParOf" srcId="{7F262CB0-F5E9-4B65-90F5-8D6B11194B92}" destId="{642F50A4-E1FD-4418-90F3-2FB58DBB3A4E}" srcOrd="12" destOrd="0" presId="urn:microsoft.com/office/officeart/2005/8/layout/list1"/>
    <dgm:cxn modelId="{7CB83100-2D12-43CC-B032-7AAD6FBC0F63}" type="presParOf" srcId="{642F50A4-E1FD-4418-90F3-2FB58DBB3A4E}" destId="{9F99E8E8-3A07-4445-B635-8DA3A8F93843}" srcOrd="0" destOrd="0" presId="urn:microsoft.com/office/officeart/2005/8/layout/list1"/>
    <dgm:cxn modelId="{85EDE9C2-6E7F-4865-8DCE-6BF91B0C3FBF}" type="presParOf" srcId="{642F50A4-E1FD-4418-90F3-2FB58DBB3A4E}" destId="{CB2E4BBB-D675-4277-885D-E1155879A12F}" srcOrd="1" destOrd="0" presId="urn:microsoft.com/office/officeart/2005/8/layout/list1"/>
    <dgm:cxn modelId="{B245AD52-CCDF-4DD6-BF4D-46548B026381}" type="presParOf" srcId="{7F262CB0-F5E9-4B65-90F5-8D6B11194B92}" destId="{39322309-2B7D-4110-AFB2-DFB82469565F}" srcOrd="13" destOrd="0" presId="urn:microsoft.com/office/officeart/2005/8/layout/list1"/>
    <dgm:cxn modelId="{065AF897-9DE3-4A1E-9E47-69EF6170A5F9}" type="presParOf" srcId="{7F262CB0-F5E9-4B65-90F5-8D6B11194B92}" destId="{685E6B2D-89E9-43D7-A520-0F212DA7C84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57C9A8-EDC0-4D06-ADDF-6296C4530D6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38BE82-6A31-42FB-B640-7D4864407D3A}">
      <dgm:prSet phldrT="[Текст]"/>
      <dgm:spPr/>
      <dgm:t>
        <a:bodyPr/>
        <a:lstStyle/>
        <a:p>
          <a:r>
            <a:rPr lang="ru-RU" dirty="0" smtClean="0"/>
            <a:t>курс</a:t>
          </a:r>
          <a:endParaRPr lang="ru-RU" dirty="0"/>
        </a:p>
      </dgm:t>
    </dgm:pt>
    <dgm:pt modelId="{2CA11735-5DC5-47BA-90C7-559C3E4D361D}" type="parTrans" cxnId="{5A9B56A2-9A36-451A-920A-E54A2C687CD3}">
      <dgm:prSet/>
      <dgm:spPr/>
      <dgm:t>
        <a:bodyPr/>
        <a:lstStyle/>
        <a:p>
          <a:endParaRPr lang="ru-RU"/>
        </a:p>
      </dgm:t>
    </dgm:pt>
    <dgm:pt modelId="{C737B9C0-9584-4AAD-A4F9-50404ABD7D25}" type="sibTrans" cxnId="{5A9B56A2-9A36-451A-920A-E54A2C687CD3}">
      <dgm:prSet/>
      <dgm:spPr/>
      <dgm:t>
        <a:bodyPr/>
        <a:lstStyle/>
        <a:p>
          <a:endParaRPr lang="ru-RU"/>
        </a:p>
      </dgm:t>
    </dgm:pt>
    <dgm:pt modelId="{68F97571-C0E8-4A1E-8B4D-848791800FB0}">
      <dgm:prSet phldrT="[Текст]"/>
      <dgm:spPr/>
      <dgm:t>
        <a:bodyPr/>
        <a:lstStyle/>
        <a:p>
          <a:r>
            <a:rPr lang="ru-RU" b="0" i="0" dirty="0" smtClean="0"/>
            <a:t>Дополнительная образовательная программа, которая имеет законченный цикл и связанная с удовлетворением индивидуальных образовательных интересов, потребностей и склонностей каждого школьника. </a:t>
          </a:r>
          <a:endParaRPr lang="ru-RU" dirty="0"/>
        </a:p>
      </dgm:t>
    </dgm:pt>
    <dgm:pt modelId="{F07B8DB8-E28E-4C17-8EC0-ECBC643887B2}" type="parTrans" cxnId="{702F8694-6845-4867-A544-6C34AB032FEA}">
      <dgm:prSet/>
      <dgm:spPr/>
      <dgm:t>
        <a:bodyPr/>
        <a:lstStyle/>
        <a:p>
          <a:endParaRPr lang="ru-RU"/>
        </a:p>
      </dgm:t>
    </dgm:pt>
    <dgm:pt modelId="{427DBB45-A2C1-47D7-A6BF-51662820B0CB}" type="sibTrans" cxnId="{702F8694-6845-4867-A544-6C34AB032FEA}">
      <dgm:prSet/>
      <dgm:spPr/>
      <dgm:t>
        <a:bodyPr/>
        <a:lstStyle/>
        <a:p>
          <a:endParaRPr lang="ru-RU"/>
        </a:p>
      </dgm:t>
    </dgm:pt>
    <dgm:pt modelId="{358DB096-6FE1-4832-AE12-FBD4B8A27570}">
      <dgm:prSet phldrT="[Текст]"/>
      <dgm:spPr/>
      <dgm:t>
        <a:bodyPr/>
        <a:lstStyle/>
        <a:p>
          <a:r>
            <a:rPr lang="ru-RU" dirty="0" smtClean="0"/>
            <a:t>клуб</a:t>
          </a:r>
          <a:endParaRPr lang="ru-RU" dirty="0"/>
        </a:p>
      </dgm:t>
    </dgm:pt>
    <dgm:pt modelId="{07031B8D-2BF2-4D17-99ED-2BC68E529006}" type="parTrans" cxnId="{02CA147B-C67F-4858-A53A-D9E603F8A9F9}">
      <dgm:prSet/>
      <dgm:spPr/>
      <dgm:t>
        <a:bodyPr/>
        <a:lstStyle/>
        <a:p>
          <a:endParaRPr lang="ru-RU"/>
        </a:p>
      </dgm:t>
    </dgm:pt>
    <dgm:pt modelId="{7DF5CF06-22C5-43CE-9CD8-EE82F91D8F4E}" type="sibTrans" cxnId="{02CA147B-C67F-4858-A53A-D9E603F8A9F9}">
      <dgm:prSet/>
      <dgm:spPr/>
      <dgm:t>
        <a:bodyPr/>
        <a:lstStyle/>
        <a:p>
          <a:endParaRPr lang="ru-RU"/>
        </a:p>
      </dgm:t>
    </dgm:pt>
    <dgm:pt modelId="{190A2BF7-40AE-4125-AD19-9AC800BFC6DC}">
      <dgm:prSet phldrT="[Текст]"/>
      <dgm:spPr/>
      <dgm:t>
        <a:bodyPr/>
        <a:lstStyle/>
        <a:p>
          <a:r>
            <a:rPr lang="ru-RU" dirty="0" smtClean="0"/>
            <a:t>Объединение детей и подростков на основе совпадения интересов, стремления к общению, совместному проведению досуга и отдыха. Главные принципы клуба - добровольность членства, единство цели, совместная деятельность в непосредственном контакте друг с другом.</a:t>
          </a:r>
          <a:endParaRPr lang="ru-RU" dirty="0"/>
        </a:p>
      </dgm:t>
    </dgm:pt>
    <dgm:pt modelId="{97675AB3-50D3-4DF1-82C5-2CFB05DF1219}" type="parTrans" cxnId="{8C16A15E-4768-4545-86CA-572B648D86D2}">
      <dgm:prSet/>
      <dgm:spPr/>
      <dgm:t>
        <a:bodyPr/>
        <a:lstStyle/>
        <a:p>
          <a:endParaRPr lang="ru-RU"/>
        </a:p>
      </dgm:t>
    </dgm:pt>
    <dgm:pt modelId="{CC35BA9C-6BD3-4951-863C-34C0C89076AF}" type="sibTrans" cxnId="{8C16A15E-4768-4545-86CA-572B648D86D2}">
      <dgm:prSet/>
      <dgm:spPr/>
      <dgm:t>
        <a:bodyPr/>
        <a:lstStyle/>
        <a:p>
          <a:endParaRPr lang="ru-RU"/>
        </a:p>
      </dgm:t>
    </dgm:pt>
    <dgm:pt modelId="{AE64EE66-F362-4A88-BB39-16606EF110A0}" type="pres">
      <dgm:prSet presAssocID="{3957C9A8-EDC0-4D06-ADDF-6296C4530D6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ABD3720-CDA6-421E-97E4-F192AC0F5910}" type="pres">
      <dgm:prSet presAssocID="{5738BE82-6A31-42FB-B640-7D4864407D3A}" presName="linNode" presStyleCnt="0"/>
      <dgm:spPr/>
    </dgm:pt>
    <dgm:pt modelId="{6A79973E-692E-4816-9930-E2B7C4ABE2C0}" type="pres">
      <dgm:prSet presAssocID="{5738BE82-6A31-42FB-B640-7D4864407D3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B126F-95C4-43DA-8A1B-97A1FE7DAEE7}" type="pres">
      <dgm:prSet presAssocID="{5738BE82-6A31-42FB-B640-7D4864407D3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0449E-DA23-4667-8C52-C7785AB4AD22}" type="pres">
      <dgm:prSet presAssocID="{C737B9C0-9584-4AAD-A4F9-50404ABD7D25}" presName="spacing" presStyleCnt="0"/>
      <dgm:spPr/>
    </dgm:pt>
    <dgm:pt modelId="{2A7F7624-1BFE-4444-A49A-E745CFB3A953}" type="pres">
      <dgm:prSet presAssocID="{358DB096-6FE1-4832-AE12-FBD4B8A27570}" presName="linNode" presStyleCnt="0"/>
      <dgm:spPr/>
    </dgm:pt>
    <dgm:pt modelId="{BB0FBADA-8347-44DC-ADDD-5C8CEC9BBEAD}" type="pres">
      <dgm:prSet presAssocID="{358DB096-6FE1-4832-AE12-FBD4B8A2757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F7119-0AF9-4854-99EF-0CB2C0C4C92B}" type="pres">
      <dgm:prSet presAssocID="{358DB096-6FE1-4832-AE12-FBD4B8A2757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5F0AEC-66E1-4532-8E2B-A2D977DF3D49}" type="presOf" srcId="{3957C9A8-EDC0-4D06-ADDF-6296C4530D69}" destId="{AE64EE66-F362-4A88-BB39-16606EF110A0}" srcOrd="0" destOrd="0" presId="urn:microsoft.com/office/officeart/2005/8/layout/vList6"/>
    <dgm:cxn modelId="{8C16A15E-4768-4545-86CA-572B648D86D2}" srcId="{358DB096-6FE1-4832-AE12-FBD4B8A27570}" destId="{190A2BF7-40AE-4125-AD19-9AC800BFC6DC}" srcOrd="0" destOrd="0" parTransId="{97675AB3-50D3-4DF1-82C5-2CFB05DF1219}" sibTransId="{CC35BA9C-6BD3-4951-863C-34C0C89076AF}"/>
    <dgm:cxn modelId="{FA5BE2C7-A19E-43F8-AD13-A382A24EC11A}" type="presOf" srcId="{358DB096-6FE1-4832-AE12-FBD4B8A27570}" destId="{BB0FBADA-8347-44DC-ADDD-5C8CEC9BBEAD}" srcOrd="0" destOrd="0" presId="urn:microsoft.com/office/officeart/2005/8/layout/vList6"/>
    <dgm:cxn modelId="{8469B5B0-3850-4F40-B5AB-F7AE190324FE}" type="presOf" srcId="{68F97571-C0E8-4A1E-8B4D-848791800FB0}" destId="{6D3B126F-95C4-43DA-8A1B-97A1FE7DAEE7}" srcOrd="0" destOrd="0" presId="urn:microsoft.com/office/officeart/2005/8/layout/vList6"/>
    <dgm:cxn modelId="{02CA147B-C67F-4858-A53A-D9E603F8A9F9}" srcId="{3957C9A8-EDC0-4D06-ADDF-6296C4530D69}" destId="{358DB096-6FE1-4832-AE12-FBD4B8A27570}" srcOrd="1" destOrd="0" parTransId="{07031B8D-2BF2-4D17-99ED-2BC68E529006}" sibTransId="{7DF5CF06-22C5-43CE-9CD8-EE82F91D8F4E}"/>
    <dgm:cxn modelId="{FC20A650-9833-49E5-8F22-9422A16C956A}" type="presOf" srcId="{5738BE82-6A31-42FB-B640-7D4864407D3A}" destId="{6A79973E-692E-4816-9930-E2B7C4ABE2C0}" srcOrd="0" destOrd="0" presId="urn:microsoft.com/office/officeart/2005/8/layout/vList6"/>
    <dgm:cxn modelId="{5A9B56A2-9A36-451A-920A-E54A2C687CD3}" srcId="{3957C9A8-EDC0-4D06-ADDF-6296C4530D69}" destId="{5738BE82-6A31-42FB-B640-7D4864407D3A}" srcOrd="0" destOrd="0" parTransId="{2CA11735-5DC5-47BA-90C7-559C3E4D361D}" sibTransId="{C737B9C0-9584-4AAD-A4F9-50404ABD7D25}"/>
    <dgm:cxn modelId="{6311D220-A940-4A49-9591-1B6C37B180EF}" type="presOf" srcId="{190A2BF7-40AE-4125-AD19-9AC800BFC6DC}" destId="{531F7119-0AF9-4854-99EF-0CB2C0C4C92B}" srcOrd="0" destOrd="0" presId="urn:microsoft.com/office/officeart/2005/8/layout/vList6"/>
    <dgm:cxn modelId="{702F8694-6845-4867-A544-6C34AB032FEA}" srcId="{5738BE82-6A31-42FB-B640-7D4864407D3A}" destId="{68F97571-C0E8-4A1E-8B4D-848791800FB0}" srcOrd="0" destOrd="0" parTransId="{F07B8DB8-E28E-4C17-8EC0-ECBC643887B2}" sibTransId="{427DBB45-A2C1-47D7-A6BF-51662820B0CB}"/>
    <dgm:cxn modelId="{F7480337-E986-42E8-979A-FDAC95A1ECC2}" type="presParOf" srcId="{AE64EE66-F362-4A88-BB39-16606EF110A0}" destId="{AABD3720-CDA6-421E-97E4-F192AC0F5910}" srcOrd="0" destOrd="0" presId="urn:microsoft.com/office/officeart/2005/8/layout/vList6"/>
    <dgm:cxn modelId="{BA62595C-1289-4ADE-976D-AF7B3EC1E6CF}" type="presParOf" srcId="{AABD3720-CDA6-421E-97E4-F192AC0F5910}" destId="{6A79973E-692E-4816-9930-E2B7C4ABE2C0}" srcOrd="0" destOrd="0" presId="urn:microsoft.com/office/officeart/2005/8/layout/vList6"/>
    <dgm:cxn modelId="{459A0189-CC71-4D17-9222-8F79041BD634}" type="presParOf" srcId="{AABD3720-CDA6-421E-97E4-F192AC0F5910}" destId="{6D3B126F-95C4-43DA-8A1B-97A1FE7DAEE7}" srcOrd="1" destOrd="0" presId="urn:microsoft.com/office/officeart/2005/8/layout/vList6"/>
    <dgm:cxn modelId="{BA2717DA-8C60-4CBD-8C7A-AF008C29A826}" type="presParOf" srcId="{AE64EE66-F362-4A88-BB39-16606EF110A0}" destId="{1B30449E-DA23-4667-8C52-C7785AB4AD22}" srcOrd="1" destOrd="0" presId="urn:microsoft.com/office/officeart/2005/8/layout/vList6"/>
    <dgm:cxn modelId="{E3C6171C-ED95-414F-BE2A-CBD67C0236C7}" type="presParOf" srcId="{AE64EE66-F362-4A88-BB39-16606EF110A0}" destId="{2A7F7624-1BFE-4444-A49A-E745CFB3A953}" srcOrd="2" destOrd="0" presId="urn:microsoft.com/office/officeart/2005/8/layout/vList6"/>
    <dgm:cxn modelId="{87A94851-945C-49E2-B777-5E5BE5F61744}" type="presParOf" srcId="{2A7F7624-1BFE-4444-A49A-E745CFB3A953}" destId="{BB0FBADA-8347-44DC-ADDD-5C8CEC9BBEAD}" srcOrd="0" destOrd="0" presId="urn:microsoft.com/office/officeart/2005/8/layout/vList6"/>
    <dgm:cxn modelId="{12F59FB3-A211-4046-A20A-F14DD523AF8B}" type="presParOf" srcId="{2A7F7624-1BFE-4444-A49A-E745CFB3A953}" destId="{531F7119-0AF9-4854-99EF-0CB2C0C4C92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352812-B921-41E0-B57C-02980F06F16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0BCCB8-CCAB-41E8-A046-5CDD263A0034}">
      <dgm:prSet phldrT="[Текст]" phldr="1"/>
      <dgm:spPr/>
      <dgm:t>
        <a:bodyPr/>
        <a:lstStyle/>
        <a:p>
          <a:endParaRPr lang="ru-RU" dirty="0"/>
        </a:p>
      </dgm:t>
    </dgm:pt>
    <dgm:pt modelId="{56E11849-5B35-4392-B0F5-391CD57270E8}" type="parTrans" cxnId="{F0ECA733-41F7-42EF-9BF9-41C498D7E89C}">
      <dgm:prSet/>
      <dgm:spPr/>
      <dgm:t>
        <a:bodyPr/>
        <a:lstStyle/>
        <a:p>
          <a:endParaRPr lang="ru-RU"/>
        </a:p>
      </dgm:t>
    </dgm:pt>
    <dgm:pt modelId="{BD078A69-1EF8-4CFD-BA32-68DD4902F51D}" type="sibTrans" cxnId="{F0ECA733-41F7-42EF-9BF9-41C498D7E89C}">
      <dgm:prSet/>
      <dgm:spPr/>
      <dgm:t>
        <a:bodyPr/>
        <a:lstStyle/>
        <a:p>
          <a:endParaRPr lang="ru-RU"/>
        </a:p>
      </dgm:t>
    </dgm:pt>
    <dgm:pt modelId="{A6B14877-03D3-4532-BABF-CD0BCD58A91A}">
      <dgm:prSet phldrT="[Текст]"/>
      <dgm:spPr/>
      <dgm:t>
        <a:bodyPr/>
        <a:lstStyle/>
        <a:p>
          <a:r>
            <a:rPr lang="ru-RU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Развитие РАЗЛИЧНЫХ способностей через создание определенного продукта </a:t>
          </a:r>
          <a:endParaRPr lang="ru-RU" dirty="0"/>
        </a:p>
      </dgm:t>
    </dgm:pt>
    <dgm:pt modelId="{9DAFFBF3-E46A-413D-BAAE-63447D312E38}" type="parTrans" cxnId="{91B8C79F-FFDD-461B-BE8E-543E48E9278E}">
      <dgm:prSet/>
      <dgm:spPr/>
      <dgm:t>
        <a:bodyPr/>
        <a:lstStyle/>
        <a:p>
          <a:endParaRPr lang="ru-RU"/>
        </a:p>
      </dgm:t>
    </dgm:pt>
    <dgm:pt modelId="{50D76C19-D350-4F4A-946B-CBB33B4F40CD}" type="sibTrans" cxnId="{91B8C79F-FFDD-461B-BE8E-543E48E9278E}">
      <dgm:prSet/>
      <dgm:spPr/>
      <dgm:t>
        <a:bodyPr/>
        <a:lstStyle/>
        <a:p>
          <a:endParaRPr lang="ru-RU"/>
        </a:p>
      </dgm:t>
    </dgm:pt>
    <dgm:pt modelId="{B0705B15-BA9C-408B-A2A0-2F45740FD842}">
      <dgm:prSet phldrT="[Текст]" phldr="1"/>
      <dgm:spPr/>
      <dgm:t>
        <a:bodyPr/>
        <a:lstStyle/>
        <a:p>
          <a:endParaRPr lang="ru-RU" dirty="0"/>
        </a:p>
      </dgm:t>
    </dgm:pt>
    <dgm:pt modelId="{2BCD9C1A-4231-431F-95B2-326165C727BA}" type="parTrans" cxnId="{1E00BAFB-98C7-46FF-A90A-BC6D548DA365}">
      <dgm:prSet/>
      <dgm:spPr/>
      <dgm:t>
        <a:bodyPr/>
        <a:lstStyle/>
        <a:p>
          <a:endParaRPr lang="ru-RU"/>
        </a:p>
      </dgm:t>
    </dgm:pt>
    <dgm:pt modelId="{4467C4BF-5BAC-4BAC-BACA-1AC3F39F9BA5}" type="sibTrans" cxnId="{1E00BAFB-98C7-46FF-A90A-BC6D548DA365}">
      <dgm:prSet/>
      <dgm:spPr/>
      <dgm:t>
        <a:bodyPr/>
        <a:lstStyle/>
        <a:p>
          <a:endParaRPr lang="ru-RU"/>
        </a:p>
      </dgm:t>
    </dgm:pt>
    <dgm:pt modelId="{5C5680F6-EA9E-4682-A4CB-663C4F365ABD}">
      <dgm:prSet phldrT="[Текст]"/>
      <dgm:spPr/>
      <dgm:t>
        <a:bodyPr/>
        <a:lstStyle/>
        <a:p>
          <a:r>
            <a:rPr lang="ru-RU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формирование основ проектной деятельности. </a:t>
          </a:r>
          <a:endParaRPr lang="ru-RU" dirty="0"/>
        </a:p>
      </dgm:t>
    </dgm:pt>
    <dgm:pt modelId="{2CE2CC4B-489B-46DB-829F-CC3F8B47B350}" type="parTrans" cxnId="{59F3A07F-016D-45DE-80DF-96CEAE27606B}">
      <dgm:prSet/>
      <dgm:spPr/>
      <dgm:t>
        <a:bodyPr/>
        <a:lstStyle/>
        <a:p>
          <a:endParaRPr lang="ru-RU"/>
        </a:p>
      </dgm:t>
    </dgm:pt>
    <dgm:pt modelId="{83A8D0F0-FBEB-4C80-A146-7CA04F5DACDF}" type="sibTrans" cxnId="{59F3A07F-016D-45DE-80DF-96CEAE27606B}">
      <dgm:prSet/>
      <dgm:spPr/>
      <dgm:t>
        <a:bodyPr/>
        <a:lstStyle/>
        <a:p>
          <a:endParaRPr lang="ru-RU"/>
        </a:p>
      </dgm:t>
    </dgm:pt>
    <dgm:pt modelId="{92D5C700-7EC1-4F1E-9DE6-49B9CD2C4678}" type="pres">
      <dgm:prSet presAssocID="{13352812-B921-41E0-B57C-02980F06F16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88DA59-193C-4794-B62E-744FB804B1B8}" type="pres">
      <dgm:prSet presAssocID="{500BCCB8-CCAB-41E8-A046-5CDD263A0034}" presName="composite" presStyleCnt="0"/>
      <dgm:spPr/>
    </dgm:pt>
    <dgm:pt modelId="{65CB4E7E-DF06-48E3-ACD8-8DDAA6BBFBFD}" type="pres">
      <dgm:prSet presAssocID="{500BCCB8-CCAB-41E8-A046-5CDD263A003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0602ED-ED1A-4710-B0EC-7DCA0DCA3418}" type="pres">
      <dgm:prSet presAssocID="{500BCCB8-CCAB-41E8-A046-5CDD263A003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8C90B-7FAE-449B-8476-F5A7C2F9A8C3}" type="pres">
      <dgm:prSet presAssocID="{BD078A69-1EF8-4CFD-BA32-68DD4902F51D}" presName="sp" presStyleCnt="0"/>
      <dgm:spPr/>
    </dgm:pt>
    <dgm:pt modelId="{54A8D4A1-8C5C-4F3C-8F44-00D532596E7A}" type="pres">
      <dgm:prSet presAssocID="{B0705B15-BA9C-408B-A2A0-2F45740FD842}" presName="composite" presStyleCnt="0"/>
      <dgm:spPr/>
    </dgm:pt>
    <dgm:pt modelId="{AA8CD0AC-8382-4032-A0AA-EC8C7FD499B1}" type="pres">
      <dgm:prSet presAssocID="{B0705B15-BA9C-408B-A2A0-2F45740FD84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E44D3-2FD3-487D-B864-EC3F83CC05F0}" type="pres">
      <dgm:prSet presAssocID="{B0705B15-BA9C-408B-A2A0-2F45740FD84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E154D5-7FE3-41F3-963C-C18C462C6F64}" type="presOf" srcId="{5C5680F6-EA9E-4682-A4CB-663C4F365ABD}" destId="{9D9E44D3-2FD3-487D-B864-EC3F83CC05F0}" srcOrd="0" destOrd="0" presId="urn:microsoft.com/office/officeart/2005/8/layout/chevron2"/>
    <dgm:cxn modelId="{F0ECA733-41F7-42EF-9BF9-41C498D7E89C}" srcId="{13352812-B921-41E0-B57C-02980F06F16B}" destId="{500BCCB8-CCAB-41E8-A046-5CDD263A0034}" srcOrd="0" destOrd="0" parTransId="{56E11849-5B35-4392-B0F5-391CD57270E8}" sibTransId="{BD078A69-1EF8-4CFD-BA32-68DD4902F51D}"/>
    <dgm:cxn modelId="{91B8C79F-FFDD-461B-BE8E-543E48E9278E}" srcId="{500BCCB8-CCAB-41E8-A046-5CDD263A0034}" destId="{A6B14877-03D3-4532-BABF-CD0BCD58A91A}" srcOrd="0" destOrd="0" parTransId="{9DAFFBF3-E46A-413D-BAAE-63447D312E38}" sibTransId="{50D76C19-D350-4F4A-946B-CBB33B4F40CD}"/>
    <dgm:cxn modelId="{48FE47A5-8CA3-41F6-82AD-63B44A8CE148}" type="presOf" srcId="{500BCCB8-CCAB-41E8-A046-5CDD263A0034}" destId="{65CB4E7E-DF06-48E3-ACD8-8DDAA6BBFBFD}" srcOrd="0" destOrd="0" presId="urn:microsoft.com/office/officeart/2005/8/layout/chevron2"/>
    <dgm:cxn modelId="{1E00BAFB-98C7-46FF-A90A-BC6D548DA365}" srcId="{13352812-B921-41E0-B57C-02980F06F16B}" destId="{B0705B15-BA9C-408B-A2A0-2F45740FD842}" srcOrd="1" destOrd="0" parTransId="{2BCD9C1A-4231-431F-95B2-326165C727BA}" sibTransId="{4467C4BF-5BAC-4BAC-BACA-1AC3F39F9BA5}"/>
    <dgm:cxn modelId="{A0E652EB-EF3F-427B-9061-5E3DF7DA193C}" type="presOf" srcId="{A6B14877-03D3-4532-BABF-CD0BCD58A91A}" destId="{520602ED-ED1A-4710-B0EC-7DCA0DCA3418}" srcOrd="0" destOrd="0" presId="urn:microsoft.com/office/officeart/2005/8/layout/chevron2"/>
    <dgm:cxn modelId="{59F3A07F-016D-45DE-80DF-96CEAE27606B}" srcId="{B0705B15-BA9C-408B-A2A0-2F45740FD842}" destId="{5C5680F6-EA9E-4682-A4CB-663C4F365ABD}" srcOrd="0" destOrd="0" parTransId="{2CE2CC4B-489B-46DB-829F-CC3F8B47B350}" sibTransId="{83A8D0F0-FBEB-4C80-A146-7CA04F5DACDF}"/>
    <dgm:cxn modelId="{01618550-919B-48DC-84CD-40399F0D2CBA}" type="presOf" srcId="{B0705B15-BA9C-408B-A2A0-2F45740FD842}" destId="{AA8CD0AC-8382-4032-A0AA-EC8C7FD499B1}" srcOrd="0" destOrd="0" presId="urn:microsoft.com/office/officeart/2005/8/layout/chevron2"/>
    <dgm:cxn modelId="{2384499A-2E6F-4977-9C2E-E32ED622706F}" type="presOf" srcId="{13352812-B921-41E0-B57C-02980F06F16B}" destId="{92D5C700-7EC1-4F1E-9DE6-49B9CD2C4678}" srcOrd="0" destOrd="0" presId="urn:microsoft.com/office/officeart/2005/8/layout/chevron2"/>
    <dgm:cxn modelId="{749B883B-BE0F-4F47-B54B-9F14F5923633}" type="presParOf" srcId="{92D5C700-7EC1-4F1E-9DE6-49B9CD2C4678}" destId="{D988DA59-193C-4794-B62E-744FB804B1B8}" srcOrd="0" destOrd="0" presId="urn:microsoft.com/office/officeart/2005/8/layout/chevron2"/>
    <dgm:cxn modelId="{3C19B727-7268-4361-BBE5-24495970F05E}" type="presParOf" srcId="{D988DA59-193C-4794-B62E-744FB804B1B8}" destId="{65CB4E7E-DF06-48E3-ACD8-8DDAA6BBFBFD}" srcOrd="0" destOrd="0" presId="urn:microsoft.com/office/officeart/2005/8/layout/chevron2"/>
    <dgm:cxn modelId="{F048E6B0-B945-4C76-AC84-CB87B4D072C7}" type="presParOf" srcId="{D988DA59-193C-4794-B62E-744FB804B1B8}" destId="{520602ED-ED1A-4710-B0EC-7DCA0DCA3418}" srcOrd="1" destOrd="0" presId="urn:microsoft.com/office/officeart/2005/8/layout/chevron2"/>
    <dgm:cxn modelId="{AB1A508F-C45A-4FDF-9207-9D8D2CA9F21E}" type="presParOf" srcId="{92D5C700-7EC1-4F1E-9DE6-49B9CD2C4678}" destId="{B658C90B-7FAE-449B-8476-F5A7C2F9A8C3}" srcOrd="1" destOrd="0" presId="urn:microsoft.com/office/officeart/2005/8/layout/chevron2"/>
    <dgm:cxn modelId="{1286E95E-F544-4FB7-9CA0-0604A3D9E261}" type="presParOf" srcId="{92D5C700-7EC1-4F1E-9DE6-49B9CD2C4678}" destId="{54A8D4A1-8C5C-4F3C-8F44-00D532596E7A}" srcOrd="2" destOrd="0" presId="urn:microsoft.com/office/officeart/2005/8/layout/chevron2"/>
    <dgm:cxn modelId="{782CFF4B-087C-4390-8FD1-7C495C78CA12}" type="presParOf" srcId="{54A8D4A1-8C5C-4F3C-8F44-00D532596E7A}" destId="{AA8CD0AC-8382-4032-A0AA-EC8C7FD499B1}" srcOrd="0" destOrd="0" presId="urn:microsoft.com/office/officeart/2005/8/layout/chevron2"/>
    <dgm:cxn modelId="{41326A35-0C77-40DC-AF5D-9D5F2D87EE37}" type="presParOf" srcId="{54A8D4A1-8C5C-4F3C-8F44-00D532596E7A}" destId="{9D9E44D3-2FD3-487D-B864-EC3F83CC05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3CC71B-C942-44A9-B721-FC76C8630AA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7BD3EA-30D6-48A4-ADA1-A9DA687E2826}">
      <dgm:prSet phldrT="[Текст]" phldr="1"/>
      <dgm:spPr/>
      <dgm:t>
        <a:bodyPr/>
        <a:lstStyle/>
        <a:p>
          <a:endParaRPr lang="ru-RU" dirty="0"/>
        </a:p>
      </dgm:t>
    </dgm:pt>
    <dgm:pt modelId="{BBF4EE1F-F676-4519-A01A-3930594D107F}" type="parTrans" cxnId="{46BCE90E-967E-4DDB-BD6C-7D54751E0F2D}">
      <dgm:prSet/>
      <dgm:spPr/>
      <dgm:t>
        <a:bodyPr/>
        <a:lstStyle/>
        <a:p>
          <a:endParaRPr lang="ru-RU"/>
        </a:p>
      </dgm:t>
    </dgm:pt>
    <dgm:pt modelId="{2A165C7F-9817-4FD8-AD79-1DD15ACB6BFF}" type="sibTrans" cxnId="{46BCE90E-967E-4DDB-BD6C-7D54751E0F2D}">
      <dgm:prSet/>
      <dgm:spPr/>
      <dgm:t>
        <a:bodyPr/>
        <a:lstStyle/>
        <a:p>
          <a:endParaRPr lang="ru-RU"/>
        </a:p>
      </dgm:t>
    </dgm:pt>
    <dgm:pt modelId="{A160C850-C12C-4934-820C-0F6EE161BB9D}">
      <dgm:prSet phldrT="[Текст]"/>
      <dgm:spPr/>
      <dgm:t>
        <a:bodyPr/>
        <a:lstStyle/>
        <a:p>
          <a:r>
            <a:rPr lang="ru-RU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создание условий для выявления, удовлетворения и развития интересов, способностей и склонностей школьников; </a:t>
          </a:r>
          <a:endParaRPr lang="ru-RU" dirty="0"/>
        </a:p>
      </dgm:t>
    </dgm:pt>
    <dgm:pt modelId="{10A5B14B-0C37-444A-873E-C5A8A6401E16}" type="parTrans" cxnId="{BCD1A60F-C869-48E5-8524-4F83B9C6F901}">
      <dgm:prSet/>
      <dgm:spPr/>
      <dgm:t>
        <a:bodyPr/>
        <a:lstStyle/>
        <a:p>
          <a:endParaRPr lang="ru-RU"/>
        </a:p>
      </dgm:t>
    </dgm:pt>
    <dgm:pt modelId="{FCAD6344-86AD-4A7D-A451-6AC72F9C6D65}" type="sibTrans" cxnId="{BCD1A60F-C869-48E5-8524-4F83B9C6F901}">
      <dgm:prSet/>
      <dgm:spPr/>
      <dgm:t>
        <a:bodyPr/>
        <a:lstStyle/>
        <a:p>
          <a:endParaRPr lang="ru-RU"/>
        </a:p>
      </dgm:t>
    </dgm:pt>
    <dgm:pt modelId="{6DAA8A3B-FE13-45D1-B8A8-5C11E0C694EC}">
      <dgm:prSet phldrT="[Текст]" phldr="1"/>
      <dgm:spPr/>
      <dgm:t>
        <a:bodyPr/>
        <a:lstStyle/>
        <a:p>
          <a:endParaRPr lang="ru-RU" dirty="0"/>
        </a:p>
      </dgm:t>
    </dgm:pt>
    <dgm:pt modelId="{BD21C0DE-A223-45D1-B9EC-BD0EC269789F}" type="parTrans" cxnId="{8CB5A64F-CF9D-4A3E-9A90-7142BEB28B0D}">
      <dgm:prSet/>
      <dgm:spPr/>
      <dgm:t>
        <a:bodyPr/>
        <a:lstStyle/>
        <a:p>
          <a:endParaRPr lang="ru-RU"/>
        </a:p>
      </dgm:t>
    </dgm:pt>
    <dgm:pt modelId="{70DE31C0-4BDC-45FB-BAFC-B4F5A235D929}" type="sibTrans" cxnId="{8CB5A64F-CF9D-4A3E-9A90-7142BEB28B0D}">
      <dgm:prSet/>
      <dgm:spPr/>
      <dgm:t>
        <a:bodyPr/>
        <a:lstStyle/>
        <a:p>
          <a:endParaRPr lang="ru-RU"/>
        </a:p>
      </dgm:t>
    </dgm:pt>
    <dgm:pt modelId="{C9B6D312-4EB3-4B30-B013-19F668CB5A93}">
      <dgm:prSet phldrT="[Текст]"/>
      <dgm:spPr/>
      <dgm:t>
        <a:bodyPr/>
        <a:lstStyle/>
        <a:p>
          <a:r>
            <a:rPr lang="ru-RU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предоставление детям возможности удовлетворить свои потребности в творческой деятельности;  </a:t>
          </a:r>
          <a:endParaRPr lang="ru-RU" dirty="0"/>
        </a:p>
      </dgm:t>
    </dgm:pt>
    <dgm:pt modelId="{118E9673-097E-45DB-A41C-BB0D3D5276E8}" type="parTrans" cxnId="{27B79366-760D-4413-9E6F-D056E13B61B3}">
      <dgm:prSet/>
      <dgm:spPr/>
      <dgm:t>
        <a:bodyPr/>
        <a:lstStyle/>
        <a:p>
          <a:endParaRPr lang="ru-RU"/>
        </a:p>
      </dgm:t>
    </dgm:pt>
    <dgm:pt modelId="{C56D04AC-44DB-4D29-8C07-4DE2356F4CDA}" type="sibTrans" cxnId="{27B79366-760D-4413-9E6F-D056E13B61B3}">
      <dgm:prSet/>
      <dgm:spPr/>
      <dgm:t>
        <a:bodyPr/>
        <a:lstStyle/>
        <a:p>
          <a:endParaRPr lang="ru-RU"/>
        </a:p>
      </dgm:t>
    </dgm:pt>
    <dgm:pt modelId="{538152BA-E57A-4A8B-8DCA-D675BE13E1C1}">
      <dgm:prSet phldrT="[Текст]" phldr="1"/>
      <dgm:spPr/>
      <dgm:t>
        <a:bodyPr/>
        <a:lstStyle/>
        <a:p>
          <a:endParaRPr lang="ru-RU" dirty="0"/>
        </a:p>
      </dgm:t>
    </dgm:pt>
    <dgm:pt modelId="{EF130C8B-BF97-413D-8396-67B4FB200209}" type="parTrans" cxnId="{10EB40DA-66D6-4580-A502-D05FA7E10DE4}">
      <dgm:prSet/>
      <dgm:spPr/>
      <dgm:t>
        <a:bodyPr/>
        <a:lstStyle/>
        <a:p>
          <a:endParaRPr lang="ru-RU"/>
        </a:p>
      </dgm:t>
    </dgm:pt>
    <dgm:pt modelId="{B5C38FE7-2132-4C3F-8996-2C4F66E66D19}" type="sibTrans" cxnId="{10EB40DA-66D6-4580-A502-D05FA7E10DE4}">
      <dgm:prSet/>
      <dgm:spPr/>
      <dgm:t>
        <a:bodyPr/>
        <a:lstStyle/>
        <a:p>
          <a:endParaRPr lang="ru-RU"/>
        </a:p>
      </dgm:t>
    </dgm:pt>
    <dgm:pt modelId="{E97D7015-9D85-4355-B3DB-E36675CFA544}">
      <dgm:prSet phldrT="[Текст]"/>
      <dgm:spPr/>
      <dgm:t>
        <a:bodyPr/>
        <a:lstStyle/>
        <a:p>
          <a:r>
            <a:rPr lang="ru-RU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организация общения учащихся по интересам; </a:t>
          </a:r>
          <a:endParaRPr lang="ru-RU" dirty="0"/>
        </a:p>
      </dgm:t>
    </dgm:pt>
    <dgm:pt modelId="{524CFD98-FDAF-4626-A0F1-B2831E3EC7EC}" type="parTrans" cxnId="{BF3369CA-3F78-4540-A19C-1522D2B2F436}">
      <dgm:prSet/>
      <dgm:spPr/>
      <dgm:t>
        <a:bodyPr/>
        <a:lstStyle/>
        <a:p>
          <a:endParaRPr lang="ru-RU"/>
        </a:p>
      </dgm:t>
    </dgm:pt>
    <dgm:pt modelId="{B12E4687-83C8-4ADB-B465-37250952A559}" type="sibTrans" cxnId="{BF3369CA-3F78-4540-A19C-1522D2B2F436}">
      <dgm:prSet/>
      <dgm:spPr/>
      <dgm:t>
        <a:bodyPr/>
        <a:lstStyle/>
        <a:p>
          <a:endParaRPr lang="ru-RU"/>
        </a:p>
      </dgm:t>
    </dgm:pt>
    <dgm:pt modelId="{3341B7DC-3664-433E-9E4C-FDDC0A9AEC44}" type="pres">
      <dgm:prSet presAssocID="{773CC71B-C942-44A9-B721-FC76C8630A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B14472-4EF9-4459-A0FE-B9D47A2BA6B4}" type="pres">
      <dgm:prSet presAssocID="{E57BD3EA-30D6-48A4-ADA1-A9DA687E2826}" presName="composite" presStyleCnt="0"/>
      <dgm:spPr/>
    </dgm:pt>
    <dgm:pt modelId="{9859E6A9-AAA9-41FB-9E2B-53CAC15DD0D3}" type="pres">
      <dgm:prSet presAssocID="{E57BD3EA-30D6-48A4-ADA1-A9DA687E282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5A1E68-FD37-4470-ADDD-0944AEB0761C}" type="pres">
      <dgm:prSet presAssocID="{E57BD3EA-30D6-48A4-ADA1-A9DA687E282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CA4020-7F63-40D8-9B79-28C5EC26964B}" type="pres">
      <dgm:prSet presAssocID="{2A165C7F-9817-4FD8-AD79-1DD15ACB6BFF}" presName="sp" presStyleCnt="0"/>
      <dgm:spPr/>
    </dgm:pt>
    <dgm:pt modelId="{66944495-7F6C-4C73-B5FB-D521D8988593}" type="pres">
      <dgm:prSet presAssocID="{6DAA8A3B-FE13-45D1-B8A8-5C11E0C694EC}" presName="composite" presStyleCnt="0"/>
      <dgm:spPr/>
    </dgm:pt>
    <dgm:pt modelId="{7E3BD15C-3A62-4A05-ADC3-D2E78B21300D}" type="pres">
      <dgm:prSet presAssocID="{6DAA8A3B-FE13-45D1-B8A8-5C11E0C694E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EB12BB-7FAF-41D0-B4C2-F1D7ED84DD4A}" type="pres">
      <dgm:prSet presAssocID="{6DAA8A3B-FE13-45D1-B8A8-5C11E0C694E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1E917-F85B-432F-A81B-0EE6DD972868}" type="pres">
      <dgm:prSet presAssocID="{70DE31C0-4BDC-45FB-BAFC-B4F5A235D929}" presName="sp" presStyleCnt="0"/>
      <dgm:spPr/>
    </dgm:pt>
    <dgm:pt modelId="{09DA1B4D-ECC8-44D0-9A71-AD2023C092C3}" type="pres">
      <dgm:prSet presAssocID="{538152BA-E57A-4A8B-8DCA-D675BE13E1C1}" presName="composite" presStyleCnt="0"/>
      <dgm:spPr/>
    </dgm:pt>
    <dgm:pt modelId="{52867DAE-524C-431B-90FD-488681B642BA}" type="pres">
      <dgm:prSet presAssocID="{538152BA-E57A-4A8B-8DCA-D675BE13E1C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D39E1E-0F42-456B-85C0-B7A882011AE2}" type="pres">
      <dgm:prSet presAssocID="{538152BA-E57A-4A8B-8DCA-D675BE13E1C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B79366-760D-4413-9E6F-D056E13B61B3}" srcId="{6DAA8A3B-FE13-45D1-B8A8-5C11E0C694EC}" destId="{C9B6D312-4EB3-4B30-B013-19F668CB5A93}" srcOrd="0" destOrd="0" parTransId="{118E9673-097E-45DB-A41C-BB0D3D5276E8}" sibTransId="{C56D04AC-44DB-4D29-8C07-4DE2356F4CDA}"/>
    <dgm:cxn modelId="{AB05CFC2-FFA0-4BD4-91B2-FA017F8072E2}" type="presOf" srcId="{6DAA8A3B-FE13-45D1-B8A8-5C11E0C694EC}" destId="{7E3BD15C-3A62-4A05-ADC3-D2E78B21300D}" srcOrd="0" destOrd="0" presId="urn:microsoft.com/office/officeart/2005/8/layout/chevron2"/>
    <dgm:cxn modelId="{1FA1591B-7EFE-4509-8A03-63AD8E5ABC0F}" type="presOf" srcId="{E57BD3EA-30D6-48A4-ADA1-A9DA687E2826}" destId="{9859E6A9-AAA9-41FB-9E2B-53CAC15DD0D3}" srcOrd="0" destOrd="0" presId="urn:microsoft.com/office/officeart/2005/8/layout/chevron2"/>
    <dgm:cxn modelId="{1EF317A0-5DDA-499E-B7FC-EEF21DB21BCD}" type="presOf" srcId="{C9B6D312-4EB3-4B30-B013-19F668CB5A93}" destId="{09EB12BB-7FAF-41D0-B4C2-F1D7ED84DD4A}" srcOrd="0" destOrd="0" presId="urn:microsoft.com/office/officeart/2005/8/layout/chevron2"/>
    <dgm:cxn modelId="{8CB5A64F-CF9D-4A3E-9A90-7142BEB28B0D}" srcId="{773CC71B-C942-44A9-B721-FC76C8630AA6}" destId="{6DAA8A3B-FE13-45D1-B8A8-5C11E0C694EC}" srcOrd="1" destOrd="0" parTransId="{BD21C0DE-A223-45D1-B9EC-BD0EC269789F}" sibTransId="{70DE31C0-4BDC-45FB-BAFC-B4F5A235D929}"/>
    <dgm:cxn modelId="{13EB2339-7568-44E2-8D51-A305BBB6092A}" type="presOf" srcId="{773CC71B-C942-44A9-B721-FC76C8630AA6}" destId="{3341B7DC-3664-433E-9E4C-FDDC0A9AEC44}" srcOrd="0" destOrd="0" presId="urn:microsoft.com/office/officeart/2005/8/layout/chevron2"/>
    <dgm:cxn modelId="{625203E4-7DB7-4718-98EB-A2CB012B93DD}" type="presOf" srcId="{E97D7015-9D85-4355-B3DB-E36675CFA544}" destId="{55D39E1E-0F42-456B-85C0-B7A882011AE2}" srcOrd="0" destOrd="0" presId="urn:microsoft.com/office/officeart/2005/8/layout/chevron2"/>
    <dgm:cxn modelId="{10EB40DA-66D6-4580-A502-D05FA7E10DE4}" srcId="{773CC71B-C942-44A9-B721-FC76C8630AA6}" destId="{538152BA-E57A-4A8B-8DCA-D675BE13E1C1}" srcOrd="2" destOrd="0" parTransId="{EF130C8B-BF97-413D-8396-67B4FB200209}" sibTransId="{B5C38FE7-2132-4C3F-8996-2C4F66E66D19}"/>
    <dgm:cxn modelId="{BF3369CA-3F78-4540-A19C-1522D2B2F436}" srcId="{538152BA-E57A-4A8B-8DCA-D675BE13E1C1}" destId="{E97D7015-9D85-4355-B3DB-E36675CFA544}" srcOrd="0" destOrd="0" parTransId="{524CFD98-FDAF-4626-A0F1-B2831E3EC7EC}" sibTransId="{B12E4687-83C8-4ADB-B465-37250952A559}"/>
    <dgm:cxn modelId="{46BCE90E-967E-4DDB-BD6C-7D54751E0F2D}" srcId="{773CC71B-C942-44A9-B721-FC76C8630AA6}" destId="{E57BD3EA-30D6-48A4-ADA1-A9DA687E2826}" srcOrd="0" destOrd="0" parTransId="{BBF4EE1F-F676-4519-A01A-3930594D107F}" sibTransId="{2A165C7F-9817-4FD8-AD79-1DD15ACB6BFF}"/>
    <dgm:cxn modelId="{BCD1A60F-C869-48E5-8524-4F83B9C6F901}" srcId="{E57BD3EA-30D6-48A4-ADA1-A9DA687E2826}" destId="{A160C850-C12C-4934-820C-0F6EE161BB9D}" srcOrd="0" destOrd="0" parTransId="{10A5B14B-0C37-444A-873E-C5A8A6401E16}" sibTransId="{FCAD6344-86AD-4A7D-A451-6AC72F9C6D65}"/>
    <dgm:cxn modelId="{394DFF39-06D1-4F42-B2BE-2C0ABDB75F8F}" type="presOf" srcId="{A160C850-C12C-4934-820C-0F6EE161BB9D}" destId="{565A1E68-FD37-4470-ADDD-0944AEB0761C}" srcOrd="0" destOrd="0" presId="urn:microsoft.com/office/officeart/2005/8/layout/chevron2"/>
    <dgm:cxn modelId="{692B8F2F-65FF-4103-8692-01108EF4CA98}" type="presOf" srcId="{538152BA-E57A-4A8B-8DCA-D675BE13E1C1}" destId="{52867DAE-524C-431B-90FD-488681B642BA}" srcOrd="0" destOrd="0" presId="urn:microsoft.com/office/officeart/2005/8/layout/chevron2"/>
    <dgm:cxn modelId="{FDFE7C2E-24F5-4E60-95ED-D46E31635D3F}" type="presParOf" srcId="{3341B7DC-3664-433E-9E4C-FDDC0A9AEC44}" destId="{1BB14472-4EF9-4459-A0FE-B9D47A2BA6B4}" srcOrd="0" destOrd="0" presId="urn:microsoft.com/office/officeart/2005/8/layout/chevron2"/>
    <dgm:cxn modelId="{408A318E-35D5-4C0A-91A1-8288AB29CAEF}" type="presParOf" srcId="{1BB14472-4EF9-4459-A0FE-B9D47A2BA6B4}" destId="{9859E6A9-AAA9-41FB-9E2B-53CAC15DD0D3}" srcOrd="0" destOrd="0" presId="urn:microsoft.com/office/officeart/2005/8/layout/chevron2"/>
    <dgm:cxn modelId="{6F14193A-AF91-4232-B374-B5D83E5F0A9A}" type="presParOf" srcId="{1BB14472-4EF9-4459-A0FE-B9D47A2BA6B4}" destId="{565A1E68-FD37-4470-ADDD-0944AEB0761C}" srcOrd="1" destOrd="0" presId="urn:microsoft.com/office/officeart/2005/8/layout/chevron2"/>
    <dgm:cxn modelId="{55B09BC9-F58B-43CA-B36E-373A346F8B4B}" type="presParOf" srcId="{3341B7DC-3664-433E-9E4C-FDDC0A9AEC44}" destId="{FECA4020-7F63-40D8-9B79-28C5EC26964B}" srcOrd="1" destOrd="0" presId="urn:microsoft.com/office/officeart/2005/8/layout/chevron2"/>
    <dgm:cxn modelId="{C9331765-8CD9-438C-A9CB-C1F1F3258347}" type="presParOf" srcId="{3341B7DC-3664-433E-9E4C-FDDC0A9AEC44}" destId="{66944495-7F6C-4C73-B5FB-D521D8988593}" srcOrd="2" destOrd="0" presId="urn:microsoft.com/office/officeart/2005/8/layout/chevron2"/>
    <dgm:cxn modelId="{59C69696-1A07-4352-903F-5198068EFEBE}" type="presParOf" srcId="{66944495-7F6C-4C73-B5FB-D521D8988593}" destId="{7E3BD15C-3A62-4A05-ADC3-D2E78B21300D}" srcOrd="0" destOrd="0" presId="urn:microsoft.com/office/officeart/2005/8/layout/chevron2"/>
    <dgm:cxn modelId="{F5366CD6-CAC0-4E24-88B4-8CC9CD468AB4}" type="presParOf" srcId="{66944495-7F6C-4C73-B5FB-D521D8988593}" destId="{09EB12BB-7FAF-41D0-B4C2-F1D7ED84DD4A}" srcOrd="1" destOrd="0" presId="urn:microsoft.com/office/officeart/2005/8/layout/chevron2"/>
    <dgm:cxn modelId="{35C2CE16-96D7-47A2-8E24-5676BE33F595}" type="presParOf" srcId="{3341B7DC-3664-433E-9E4C-FDDC0A9AEC44}" destId="{1431E917-F85B-432F-A81B-0EE6DD972868}" srcOrd="3" destOrd="0" presId="urn:microsoft.com/office/officeart/2005/8/layout/chevron2"/>
    <dgm:cxn modelId="{3A0D13B1-CAFC-49A2-91D3-37C66AA20374}" type="presParOf" srcId="{3341B7DC-3664-433E-9E4C-FDDC0A9AEC44}" destId="{09DA1B4D-ECC8-44D0-9A71-AD2023C092C3}" srcOrd="4" destOrd="0" presId="urn:microsoft.com/office/officeart/2005/8/layout/chevron2"/>
    <dgm:cxn modelId="{43E32787-CB25-4854-97E4-7B5C4020A899}" type="presParOf" srcId="{09DA1B4D-ECC8-44D0-9A71-AD2023C092C3}" destId="{52867DAE-524C-431B-90FD-488681B642BA}" srcOrd="0" destOrd="0" presId="urn:microsoft.com/office/officeart/2005/8/layout/chevron2"/>
    <dgm:cxn modelId="{AC7B640F-2737-4D6F-BC47-9F5055324BEB}" type="presParOf" srcId="{09DA1B4D-ECC8-44D0-9A71-AD2023C092C3}" destId="{55D39E1E-0F42-456B-85C0-B7A882011AE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D6FFD4-58D6-428C-966E-8D6C1EAEE67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CBFE68-68DB-4038-84AE-5BD6F3ADBC32}">
      <dgm:prSet phldrT="[Текст]"/>
      <dgm:spPr/>
      <dgm:t>
        <a:bodyPr/>
        <a:lstStyle/>
        <a:p>
          <a:r>
            <a:rPr lang="ru-RU" dirty="0" smtClean="0"/>
            <a:t>Курсы, клубы</a:t>
          </a:r>
          <a:endParaRPr lang="ru-RU" dirty="0"/>
        </a:p>
      </dgm:t>
    </dgm:pt>
    <dgm:pt modelId="{751C36BE-0CCF-478C-9B3C-61DEF1CF49F7}" type="parTrans" cxnId="{7EE7268D-0610-4680-ACA7-E2D2246C546C}">
      <dgm:prSet/>
      <dgm:spPr/>
      <dgm:t>
        <a:bodyPr/>
        <a:lstStyle/>
        <a:p>
          <a:endParaRPr lang="ru-RU"/>
        </a:p>
      </dgm:t>
    </dgm:pt>
    <dgm:pt modelId="{104FB81C-9314-4EFB-8608-AE91EB62C70E}" type="sibTrans" cxnId="{7EE7268D-0610-4680-ACA7-E2D2246C546C}">
      <dgm:prSet/>
      <dgm:spPr/>
      <dgm:t>
        <a:bodyPr/>
        <a:lstStyle/>
        <a:p>
          <a:endParaRPr lang="ru-RU"/>
        </a:p>
      </dgm:t>
    </dgm:pt>
    <dgm:pt modelId="{ADF65FF7-CFF4-4221-9384-1AA4AB968BC4}">
      <dgm:prSet phldrT="[Текст]"/>
      <dgm:spPr/>
      <dgm:t>
        <a:bodyPr/>
        <a:lstStyle/>
        <a:p>
          <a:r>
            <a:rPr lang="ru-RU" dirty="0" smtClean="0"/>
            <a:t>творческие</a:t>
          </a:r>
          <a:endParaRPr lang="ru-RU" dirty="0"/>
        </a:p>
      </dgm:t>
    </dgm:pt>
    <dgm:pt modelId="{177C81DB-D6A2-41ED-8875-1898E62AFF21}" type="parTrans" cxnId="{1079A689-15A0-4647-97F8-3047EFE93243}">
      <dgm:prSet/>
      <dgm:spPr/>
      <dgm:t>
        <a:bodyPr/>
        <a:lstStyle/>
        <a:p>
          <a:endParaRPr lang="ru-RU"/>
        </a:p>
      </dgm:t>
    </dgm:pt>
    <dgm:pt modelId="{1F5527FA-2AC0-442D-9551-DD3B8597E0E9}" type="sibTrans" cxnId="{1079A689-15A0-4647-97F8-3047EFE93243}">
      <dgm:prSet/>
      <dgm:spPr/>
      <dgm:t>
        <a:bodyPr/>
        <a:lstStyle/>
        <a:p>
          <a:endParaRPr lang="ru-RU"/>
        </a:p>
      </dgm:t>
    </dgm:pt>
    <dgm:pt modelId="{37D6D551-CFC8-464D-A9B7-79129FB843EA}">
      <dgm:prSet phldrT="[Текст]"/>
      <dgm:spPr/>
      <dgm:t>
        <a:bodyPr/>
        <a:lstStyle/>
        <a:p>
          <a:r>
            <a:rPr lang="ru-RU" dirty="0" smtClean="0"/>
            <a:t>гуманитарного цикла</a:t>
          </a:r>
          <a:endParaRPr lang="ru-RU" dirty="0"/>
        </a:p>
      </dgm:t>
    </dgm:pt>
    <dgm:pt modelId="{C1F0B7B6-87DB-479D-86BE-0FD5DAF87AFD}" type="parTrans" cxnId="{ED39D2B7-DC6C-4EC3-8B86-DC90DFE51D35}">
      <dgm:prSet/>
      <dgm:spPr/>
      <dgm:t>
        <a:bodyPr/>
        <a:lstStyle/>
        <a:p>
          <a:endParaRPr lang="ru-RU"/>
        </a:p>
      </dgm:t>
    </dgm:pt>
    <dgm:pt modelId="{EE7D7D09-839F-4526-BA48-C152C8C59EDD}" type="sibTrans" cxnId="{ED39D2B7-DC6C-4EC3-8B86-DC90DFE51D35}">
      <dgm:prSet/>
      <dgm:spPr/>
      <dgm:t>
        <a:bodyPr/>
        <a:lstStyle/>
        <a:p>
          <a:endParaRPr lang="ru-RU"/>
        </a:p>
      </dgm:t>
    </dgm:pt>
    <dgm:pt modelId="{8EAAC761-71E5-4314-98D9-788D5CE9C73A}">
      <dgm:prSet phldrT="[Текст]"/>
      <dgm:spPr/>
      <dgm:t>
        <a:bodyPr/>
        <a:lstStyle/>
        <a:p>
          <a:r>
            <a:rPr lang="ru-RU" dirty="0" smtClean="0"/>
            <a:t>прикладные</a:t>
          </a:r>
          <a:endParaRPr lang="ru-RU" dirty="0"/>
        </a:p>
      </dgm:t>
    </dgm:pt>
    <dgm:pt modelId="{A2E6B707-5E27-4DD7-A4F8-FC16DAEFA03B}" type="parTrans" cxnId="{EC238B8A-F32B-4546-B238-7EEE48BFBE90}">
      <dgm:prSet/>
      <dgm:spPr/>
      <dgm:t>
        <a:bodyPr/>
        <a:lstStyle/>
        <a:p>
          <a:endParaRPr lang="ru-RU"/>
        </a:p>
      </dgm:t>
    </dgm:pt>
    <dgm:pt modelId="{6C72689E-FFF3-49B8-80B8-E3D0BD9C1DEE}" type="sibTrans" cxnId="{EC238B8A-F32B-4546-B238-7EEE48BFBE90}">
      <dgm:prSet/>
      <dgm:spPr/>
      <dgm:t>
        <a:bodyPr/>
        <a:lstStyle/>
        <a:p>
          <a:endParaRPr lang="ru-RU"/>
        </a:p>
      </dgm:t>
    </dgm:pt>
    <dgm:pt modelId="{B6FBEB25-9CA2-470B-8CB7-944860E85C5B}">
      <dgm:prSet phldrT="[Текст]"/>
      <dgm:spPr/>
      <dgm:t>
        <a:bodyPr/>
        <a:lstStyle/>
        <a:p>
          <a:r>
            <a:rPr lang="ru-RU" dirty="0" err="1" smtClean="0"/>
            <a:t>Естественно-научные</a:t>
          </a:r>
          <a:endParaRPr lang="ru-RU" dirty="0"/>
        </a:p>
      </dgm:t>
    </dgm:pt>
    <dgm:pt modelId="{048F8364-361B-4A8E-911C-F703E923EEBD}" type="parTrans" cxnId="{42C3412B-2715-4852-A199-57F0B282C832}">
      <dgm:prSet/>
      <dgm:spPr/>
      <dgm:t>
        <a:bodyPr/>
        <a:lstStyle/>
        <a:p>
          <a:endParaRPr lang="ru-RU"/>
        </a:p>
      </dgm:t>
    </dgm:pt>
    <dgm:pt modelId="{5D596C63-FCBD-4099-8F39-28CD6C12F524}" type="sibTrans" cxnId="{42C3412B-2715-4852-A199-57F0B282C832}">
      <dgm:prSet/>
      <dgm:spPr/>
      <dgm:t>
        <a:bodyPr/>
        <a:lstStyle/>
        <a:p>
          <a:endParaRPr lang="ru-RU"/>
        </a:p>
      </dgm:t>
    </dgm:pt>
    <dgm:pt modelId="{BDDA6BEF-FDD2-422C-9A57-D5B7636AAB66}" type="pres">
      <dgm:prSet presAssocID="{D9D6FFD4-58D6-428C-966E-8D6C1EAEE67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60B5CC-3C88-4418-A2FA-A9CBA16CF543}" type="pres">
      <dgm:prSet presAssocID="{D9D6FFD4-58D6-428C-966E-8D6C1EAEE677}" presName="matrix" presStyleCnt="0"/>
      <dgm:spPr/>
    </dgm:pt>
    <dgm:pt modelId="{A437F78B-1FC7-414C-A249-6F594A219688}" type="pres">
      <dgm:prSet presAssocID="{D9D6FFD4-58D6-428C-966E-8D6C1EAEE677}" presName="tile1" presStyleLbl="node1" presStyleIdx="0" presStyleCnt="4"/>
      <dgm:spPr/>
      <dgm:t>
        <a:bodyPr/>
        <a:lstStyle/>
        <a:p>
          <a:endParaRPr lang="ru-RU"/>
        </a:p>
      </dgm:t>
    </dgm:pt>
    <dgm:pt modelId="{A4477F0C-6B0A-4C45-A15F-4E30387AEBFB}" type="pres">
      <dgm:prSet presAssocID="{D9D6FFD4-58D6-428C-966E-8D6C1EAEE67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1F1A54-88F2-4DFE-BA0D-0C7C387C05A3}" type="pres">
      <dgm:prSet presAssocID="{D9D6FFD4-58D6-428C-966E-8D6C1EAEE677}" presName="tile2" presStyleLbl="node1" presStyleIdx="1" presStyleCnt="4"/>
      <dgm:spPr/>
      <dgm:t>
        <a:bodyPr/>
        <a:lstStyle/>
        <a:p>
          <a:endParaRPr lang="ru-RU"/>
        </a:p>
      </dgm:t>
    </dgm:pt>
    <dgm:pt modelId="{17CD49E4-08A6-4119-9580-CAFD1E6E69EF}" type="pres">
      <dgm:prSet presAssocID="{D9D6FFD4-58D6-428C-966E-8D6C1EAEE67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E8285B-4088-455C-88F4-A6D82B6C6520}" type="pres">
      <dgm:prSet presAssocID="{D9D6FFD4-58D6-428C-966E-8D6C1EAEE677}" presName="tile3" presStyleLbl="node1" presStyleIdx="2" presStyleCnt="4"/>
      <dgm:spPr/>
      <dgm:t>
        <a:bodyPr/>
        <a:lstStyle/>
        <a:p>
          <a:endParaRPr lang="ru-RU"/>
        </a:p>
      </dgm:t>
    </dgm:pt>
    <dgm:pt modelId="{01F89537-6D45-484C-818F-4940DDF426A2}" type="pres">
      <dgm:prSet presAssocID="{D9D6FFD4-58D6-428C-966E-8D6C1EAEE67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945991-C845-4C96-A2D5-E04385908094}" type="pres">
      <dgm:prSet presAssocID="{D9D6FFD4-58D6-428C-966E-8D6C1EAEE677}" presName="tile4" presStyleLbl="node1" presStyleIdx="3" presStyleCnt="4"/>
      <dgm:spPr/>
      <dgm:t>
        <a:bodyPr/>
        <a:lstStyle/>
        <a:p>
          <a:endParaRPr lang="ru-RU"/>
        </a:p>
      </dgm:t>
    </dgm:pt>
    <dgm:pt modelId="{2B98C2F3-F691-43F5-9C62-2E86BBBE6A48}" type="pres">
      <dgm:prSet presAssocID="{D9D6FFD4-58D6-428C-966E-8D6C1EAEE67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56885-06A1-4F53-8D78-427C73B59356}" type="pres">
      <dgm:prSet presAssocID="{D9D6FFD4-58D6-428C-966E-8D6C1EAEE67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1EA3D87-1255-4DF3-B6B6-6047037BF1D8}" type="presOf" srcId="{ADF65FF7-CFF4-4221-9384-1AA4AB968BC4}" destId="{A4477F0C-6B0A-4C45-A15F-4E30387AEBFB}" srcOrd="1" destOrd="0" presId="urn:microsoft.com/office/officeart/2005/8/layout/matrix1"/>
    <dgm:cxn modelId="{5D6A08DA-42A1-4CDA-9E7D-6CB659436AC0}" type="presOf" srcId="{B6FBEB25-9CA2-470B-8CB7-944860E85C5B}" destId="{2B98C2F3-F691-43F5-9C62-2E86BBBE6A48}" srcOrd="1" destOrd="0" presId="urn:microsoft.com/office/officeart/2005/8/layout/matrix1"/>
    <dgm:cxn modelId="{1079A689-15A0-4647-97F8-3047EFE93243}" srcId="{16CBFE68-68DB-4038-84AE-5BD6F3ADBC32}" destId="{ADF65FF7-CFF4-4221-9384-1AA4AB968BC4}" srcOrd="0" destOrd="0" parTransId="{177C81DB-D6A2-41ED-8875-1898E62AFF21}" sibTransId="{1F5527FA-2AC0-442D-9551-DD3B8597E0E9}"/>
    <dgm:cxn modelId="{ED39D2B7-DC6C-4EC3-8B86-DC90DFE51D35}" srcId="{16CBFE68-68DB-4038-84AE-5BD6F3ADBC32}" destId="{37D6D551-CFC8-464D-A9B7-79129FB843EA}" srcOrd="1" destOrd="0" parTransId="{C1F0B7B6-87DB-479D-86BE-0FD5DAF87AFD}" sibTransId="{EE7D7D09-839F-4526-BA48-C152C8C59EDD}"/>
    <dgm:cxn modelId="{42C3412B-2715-4852-A199-57F0B282C832}" srcId="{16CBFE68-68DB-4038-84AE-5BD6F3ADBC32}" destId="{B6FBEB25-9CA2-470B-8CB7-944860E85C5B}" srcOrd="3" destOrd="0" parTransId="{048F8364-361B-4A8E-911C-F703E923EEBD}" sibTransId="{5D596C63-FCBD-4099-8F39-28CD6C12F524}"/>
    <dgm:cxn modelId="{7EE7268D-0610-4680-ACA7-E2D2246C546C}" srcId="{D9D6FFD4-58D6-428C-966E-8D6C1EAEE677}" destId="{16CBFE68-68DB-4038-84AE-5BD6F3ADBC32}" srcOrd="0" destOrd="0" parTransId="{751C36BE-0CCF-478C-9B3C-61DEF1CF49F7}" sibTransId="{104FB81C-9314-4EFB-8608-AE91EB62C70E}"/>
    <dgm:cxn modelId="{4478637D-1193-48BB-AC67-CFDFB5872747}" type="presOf" srcId="{ADF65FF7-CFF4-4221-9384-1AA4AB968BC4}" destId="{A437F78B-1FC7-414C-A249-6F594A219688}" srcOrd="0" destOrd="0" presId="urn:microsoft.com/office/officeart/2005/8/layout/matrix1"/>
    <dgm:cxn modelId="{10E9E64B-6B9E-4AA2-9235-572E642256CF}" type="presOf" srcId="{D9D6FFD4-58D6-428C-966E-8D6C1EAEE677}" destId="{BDDA6BEF-FDD2-422C-9A57-D5B7636AAB66}" srcOrd="0" destOrd="0" presId="urn:microsoft.com/office/officeart/2005/8/layout/matrix1"/>
    <dgm:cxn modelId="{33BE45B6-C11C-47F4-B0AB-68401ADEB853}" type="presOf" srcId="{37D6D551-CFC8-464D-A9B7-79129FB843EA}" destId="{DF1F1A54-88F2-4DFE-BA0D-0C7C387C05A3}" srcOrd="0" destOrd="0" presId="urn:microsoft.com/office/officeart/2005/8/layout/matrix1"/>
    <dgm:cxn modelId="{7108D622-DDA9-48B4-AD8D-BA3384AD6384}" type="presOf" srcId="{B6FBEB25-9CA2-470B-8CB7-944860E85C5B}" destId="{F6945991-C845-4C96-A2D5-E04385908094}" srcOrd="0" destOrd="0" presId="urn:microsoft.com/office/officeart/2005/8/layout/matrix1"/>
    <dgm:cxn modelId="{52040024-743C-40F5-ABEE-237D1C26CC0B}" type="presOf" srcId="{8EAAC761-71E5-4314-98D9-788D5CE9C73A}" destId="{F3E8285B-4088-455C-88F4-A6D82B6C6520}" srcOrd="0" destOrd="0" presId="urn:microsoft.com/office/officeart/2005/8/layout/matrix1"/>
    <dgm:cxn modelId="{EC238B8A-F32B-4546-B238-7EEE48BFBE90}" srcId="{16CBFE68-68DB-4038-84AE-5BD6F3ADBC32}" destId="{8EAAC761-71E5-4314-98D9-788D5CE9C73A}" srcOrd="2" destOrd="0" parTransId="{A2E6B707-5E27-4DD7-A4F8-FC16DAEFA03B}" sibTransId="{6C72689E-FFF3-49B8-80B8-E3D0BD9C1DEE}"/>
    <dgm:cxn modelId="{11252312-A1BE-44EF-AA2C-6018E40E155E}" type="presOf" srcId="{37D6D551-CFC8-464D-A9B7-79129FB843EA}" destId="{17CD49E4-08A6-4119-9580-CAFD1E6E69EF}" srcOrd="1" destOrd="0" presId="urn:microsoft.com/office/officeart/2005/8/layout/matrix1"/>
    <dgm:cxn modelId="{5829E6DF-A9CF-43DC-845E-1685EB715ED1}" type="presOf" srcId="{8EAAC761-71E5-4314-98D9-788D5CE9C73A}" destId="{01F89537-6D45-484C-818F-4940DDF426A2}" srcOrd="1" destOrd="0" presId="urn:microsoft.com/office/officeart/2005/8/layout/matrix1"/>
    <dgm:cxn modelId="{223C8ABE-45A2-4B7D-B74A-4A713804F387}" type="presOf" srcId="{16CBFE68-68DB-4038-84AE-5BD6F3ADBC32}" destId="{10C56885-06A1-4F53-8D78-427C73B59356}" srcOrd="0" destOrd="0" presId="urn:microsoft.com/office/officeart/2005/8/layout/matrix1"/>
    <dgm:cxn modelId="{628F876E-5046-4BB5-A1DA-639824BAFB95}" type="presParOf" srcId="{BDDA6BEF-FDD2-422C-9A57-D5B7636AAB66}" destId="{0260B5CC-3C88-4418-A2FA-A9CBA16CF543}" srcOrd="0" destOrd="0" presId="urn:microsoft.com/office/officeart/2005/8/layout/matrix1"/>
    <dgm:cxn modelId="{F2CEA020-75F8-48EE-8606-81F01888556B}" type="presParOf" srcId="{0260B5CC-3C88-4418-A2FA-A9CBA16CF543}" destId="{A437F78B-1FC7-414C-A249-6F594A219688}" srcOrd="0" destOrd="0" presId="urn:microsoft.com/office/officeart/2005/8/layout/matrix1"/>
    <dgm:cxn modelId="{6F7DADAF-8F03-47E2-B730-DD0E45215E77}" type="presParOf" srcId="{0260B5CC-3C88-4418-A2FA-A9CBA16CF543}" destId="{A4477F0C-6B0A-4C45-A15F-4E30387AEBFB}" srcOrd="1" destOrd="0" presId="urn:microsoft.com/office/officeart/2005/8/layout/matrix1"/>
    <dgm:cxn modelId="{4C02DC3E-1766-431B-90D9-2E443E1B3582}" type="presParOf" srcId="{0260B5CC-3C88-4418-A2FA-A9CBA16CF543}" destId="{DF1F1A54-88F2-4DFE-BA0D-0C7C387C05A3}" srcOrd="2" destOrd="0" presId="urn:microsoft.com/office/officeart/2005/8/layout/matrix1"/>
    <dgm:cxn modelId="{13667BE9-4569-4551-90DB-6CD610582652}" type="presParOf" srcId="{0260B5CC-3C88-4418-A2FA-A9CBA16CF543}" destId="{17CD49E4-08A6-4119-9580-CAFD1E6E69EF}" srcOrd="3" destOrd="0" presId="urn:microsoft.com/office/officeart/2005/8/layout/matrix1"/>
    <dgm:cxn modelId="{F69CACF2-CED5-4ABC-9E58-D44BB11F1EAA}" type="presParOf" srcId="{0260B5CC-3C88-4418-A2FA-A9CBA16CF543}" destId="{F3E8285B-4088-455C-88F4-A6D82B6C6520}" srcOrd="4" destOrd="0" presId="urn:microsoft.com/office/officeart/2005/8/layout/matrix1"/>
    <dgm:cxn modelId="{55DCFAE4-00DC-49E7-B674-7E5A4FAD894C}" type="presParOf" srcId="{0260B5CC-3C88-4418-A2FA-A9CBA16CF543}" destId="{01F89537-6D45-484C-818F-4940DDF426A2}" srcOrd="5" destOrd="0" presId="urn:microsoft.com/office/officeart/2005/8/layout/matrix1"/>
    <dgm:cxn modelId="{B81C7ACA-2787-4296-AEAA-76AB2E79926A}" type="presParOf" srcId="{0260B5CC-3C88-4418-A2FA-A9CBA16CF543}" destId="{F6945991-C845-4C96-A2D5-E04385908094}" srcOrd="6" destOrd="0" presId="urn:microsoft.com/office/officeart/2005/8/layout/matrix1"/>
    <dgm:cxn modelId="{255E35AD-A1AF-4163-BEB1-688F69897AA7}" type="presParOf" srcId="{0260B5CC-3C88-4418-A2FA-A9CBA16CF543}" destId="{2B98C2F3-F691-43F5-9C62-2E86BBBE6A48}" srcOrd="7" destOrd="0" presId="urn:microsoft.com/office/officeart/2005/8/layout/matrix1"/>
    <dgm:cxn modelId="{DDF9EB4A-0423-4DB7-92CF-CE374734994D}" type="presParOf" srcId="{BDDA6BEF-FDD2-422C-9A57-D5B7636AAB66}" destId="{10C56885-06A1-4F53-8D78-427C73B5935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8CCB1E-D412-43D4-8006-FE27BBE4478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A61C985-8446-419B-A00B-4FAA87512A1A}">
      <dgm:prSet custT="1"/>
      <dgm:spPr/>
      <dgm:t>
        <a:bodyPr/>
        <a:lstStyle/>
        <a:p>
          <a:r>
            <a:rPr lang="ru-RU" sz="1600" dirty="0" smtClean="0">
              <a:latin typeface="Arial" charset="0"/>
            </a:rPr>
            <a:t>Личностно-ориентированная модель внеурочной деятельности обеспечивает реализацию принципов доступности дополнительного образования и добровольности посещения клубов по интересам;</a:t>
          </a:r>
          <a:endParaRPr lang="ru-RU" sz="1600" dirty="0" smtClean="0">
            <a:latin typeface="Arial" charset="0"/>
          </a:endParaRPr>
        </a:p>
      </dgm:t>
    </dgm:pt>
    <dgm:pt modelId="{317EA8D7-35D9-43BC-B617-322120994973}" type="parTrans" cxnId="{E4E9913B-0AA1-4C80-9B74-4A8CF45AC1C3}">
      <dgm:prSet/>
      <dgm:spPr/>
      <dgm:t>
        <a:bodyPr/>
        <a:lstStyle/>
        <a:p>
          <a:endParaRPr lang="ru-RU"/>
        </a:p>
      </dgm:t>
    </dgm:pt>
    <dgm:pt modelId="{644DDFE6-016D-4C53-AFA9-76A177ACDAE9}" type="sibTrans" cxnId="{E4E9913B-0AA1-4C80-9B74-4A8CF45AC1C3}">
      <dgm:prSet/>
      <dgm:spPr/>
      <dgm:t>
        <a:bodyPr/>
        <a:lstStyle/>
        <a:p>
          <a:endParaRPr lang="ru-RU"/>
        </a:p>
      </dgm:t>
    </dgm:pt>
    <dgm:pt modelId="{D8534073-A92C-424E-A524-FB9A355CAAC8}">
      <dgm:prSet custT="1"/>
      <dgm:spPr/>
      <dgm:t>
        <a:bodyPr/>
        <a:lstStyle/>
        <a:p>
          <a:r>
            <a:rPr lang="ru-RU" sz="1600" dirty="0" smtClean="0">
              <a:latin typeface="Arial" charset="0"/>
            </a:rPr>
            <a:t>Дифференцированный подход в организации деятельности клубов через создание условий для индивидуальных проб и возможности, тем самым, самостоятельного выбора;</a:t>
          </a:r>
          <a:endParaRPr lang="ru-RU" sz="1600" dirty="0" smtClean="0">
            <a:latin typeface="Arial" charset="0"/>
          </a:endParaRPr>
        </a:p>
      </dgm:t>
    </dgm:pt>
    <dgm:pt modelId="{C122587D-BA9E-46E1-A303-EBE1179CE50D}" type="parTrans" cxnId="{02C05FD1-829A-4213-BEB7-47F4EF32357B}">
      <dgm:prSet/>
      <dgm:spPr/>
      <dgm:t>
        <a:bodyPr/>
        <a:lstStyle/>
        <a:p>
          <a:endParaRPr lang="ru-RU"/>
        </a:p>
      </dgm:t>
    </dgm:pt>
    <dgm:pt modelId="{874C849F-62B7-4819-B14A-1CF3AE5F7296}" type="sibTrans" cxnId="{02C05FD1-829A-4213-BEB7-47F4EF32357B}">
      <dgm:prSet/>
      <dgm:spPr/>
      <dgm:t>
        <a:bodyPr/>
        <a:lstStyle/>
        <a:p>
          <a:endParaRPr lang="ru-RU"/>
        </a:p>
      </dgm:t>
    </dgm:pt>
    <dgm:pt modelId="{D3EB9360-DB15-45DB-A9C1-9140869A1399}">
      <dgm:prSet/>
      <dgm:spPr/>
      <dgm:t>
        <a:bodyPr/>
        <a:lstStyle/>
        <a:p>
          <a:r>
            <a:rPr lang="ru-RU" dirty="0" smtClean="0">
              <a:latin typeface="Arial" charset="0"/>
            </a:rPr>
            <a:t>Условия для погружения наиболее успешных и продвинутых детей в различные виды деятельности;</a:t>
          </a:r>
          <a:endParaRPr lang="ru-RU" dirty="0" smtClean="0">
            <a:latin typeface="Arial" charset="0"/>
          </a:endParaRPr>
        </a:p>
      </dgm:t>
    </dgm:pt>
    <dgm:pt modelId="{6F9E504B-AD3A-4615-A529-9F450EB40F00}" type="parTrans" cxnId="{B8975BC1-9617-4DD2-B045-C055675F7335}">
      <dgm:prSet/>
      <dgm:spPr/>
      <dgm:t>
        <a:bodyPr/>
        <a:lstStyle/>
        <a:p>
          <a:endParaRPr lang="ru-RU"/>
        </a:p>
      </dgm:t>
    </dgm:pt>
    <dgm:pt modelId="{EC4E2B65-0514-4654-A41A-BB674FD7DFAC}" type="sibTrans" cxnId="{B8975BC1-9617-4DD2-B045-C055675F7335}">
      <dgm:prSet/>
      <dgm:spPr/>
      <dgm:t>
        <a:bodyPr/>
        <a:lstStyle/>
        <a:p>
          <a:endParaRPr lang="ru-RU"/>
        </a:p>
      </dgm:t>
    </dgm:pt>
    <dgm:pt modelId="{393E1AC8-DB57-44C9-926A-01F8EFF6761F}" type="pres">
      <dgm:prSet presAssocID="{658CCB1E-D412-43D4-8006-FE27BBE44784}" presName="CompostProcess" presStyleCnt="0">
        <dgm:presLayoutVars>
          <dgm:dir/>
          <dgm:resizeHandles val="exact"/>
        </dgm:presLayoutVars>
      </dgm:prSet>
      <dgm:spPr/>
    </dgm:pt>
    <dgm:pt modelId="{7EA4C977-449A-4AD4-90DA-D284C6B257B9}" type="pres">
      <dgm:prSet presAssocID="{658CCB1E-D412-43D4-8006-FE27BBE44784}" presName="arrow" presStyleLbl="bgShp" presStyleIdx="0" presStyleCnt="1"/>
      <dgm:spPr/>
    </dgm:pt>
    <dgm:pt modelId="{B65B0FD4-9915-4ECC-9647-DFCD2CB83CA4}" type="pres">
      <dgm:prSet presAssocID="{658CCB1E-D412-43D4-8006-FE27BBE44784}" presName="linearProcess" presStyleCnt="0"/>
      <dgm:spPr/>
    </dgm:pt>
    <dgm:pt modelId="{8FFC0D79-E891-4A8D-9917-838EA51A8378}" type="pres">
      <dgm:prSet presAssocID="{CA61C985-8446-419B-A00B-4FAA87512A1A}" presName="textNode" presStyleLbl="node1" presStyleIdx="0" presStyleCnt="3" custScaleY="161144">
        <dgm:presLayoutVars>
          <dgm:bulletEnabled val="1"/>
        </dgm:presLayoutVars>
      </dgm:prSet>
      <dgm:spPr/>
    </dgm:pt>
    <dgm:pt modelId="{183BD889-1FC6-47A8-B052-D14CC27DCC35}" type="pres">
      <dgm:prSet presAssocID="{644DDFE6-016D-4C53-AFA9-76A177ACDAE9}" presName="sibTrans" presStyleCnt="0"/>
      <dgm:spPr/>
    </dgm:pt>
    <dgm:pt modelId="{8978D1A6-D54A-4CC0-8A3D-B61FBB538024}" type="pres">
      <dgm:prSet presAssocID="{D8534073-A92C-424E-A524-FB9A355CAAC8}" presName="textNode" presStyleLbl="node1" presStyleIdx="1" presStyleCnt="3" custScaleY="155613">
        <dgm:presLayoutVars>
          <dgm:bulletEnabled val="1"/>
        </dgm:presLayoutVars>
      </dgm:prSet>
      <dgm:spPr/>
    </dgm:pt>
    <dgm:pt modelId="{B152D9E9-A029-4C1F-97A8-01D6C719A58B}" type="pres">
      <dgm:prSet presAssocID="{874C849F-62B7-4819-B14A-1CF3AE5F7296}" presName="sibTrans" presStyleCnt="0"/>
      <dgm:spPr/>
    </dgm:pt>
    <dgm:pt modelId="{95CBC0B5-8837-445E-AB26-F51999F6F435}" type="pres">
      <dgm:prSet presAssocID="{D3EB9360-DB15-45DB-A9C1-9140869A1399}" presName="textNode" presStyleLbl="node1" presStyleIdx="2" presStyleCnt="3" custScaleY="151306" custLinFactNeighborX="-6980" custLinFactNeighborY="-2154">
        <dgm:presLayoutVars>
          <dgm:bulletEnabled val="1"/>
        </dgm:presLayoutVars>
      </dgm:prSet>
      <dgm:spPr/>
    </dgm:pt>
  </dgm:ptLst>
  <dgm:cxnLst>
    <dgm:cxn modelId="{B139EB23-F432-4B2C-9BA8-5D6B04773442}" type="presOf" srcId="{CA61C985-8446-419B-A00B-4FAA87512A1A}" destId="{8FFC0D79-E891-4A8D-9917-838EA51A8378}" srcOrd="0" destOrd="0" presId="urn:microsoft.com/office/officeart/2005/8/layout/hProcess9"/>
    <dgm:cxn modelId="{E4E9913B-0AA1-4C80-9B74-4A8CF45AC1C3}" srcId="{658CCB1E-D412-43D4-8006-FE27BBE44784}" destId="{CA61C985-8446-419B-A00B-4FAA87512A1A}" srcOrd="0" destOrd="0" parTransId="{317EA8D7-35D9-43BC-B617-322120994973}" sibTransId="{644DDFE6-016D-4C53-AFA9-76A177ACDAE9}"/>
    <dgm:cxn modelId="{B8975BC1-9617-4DD2-B045-C055675F7335}" srcId="{658CCB1E-D412-43D4-8006-FE27BBE44784}" destId="{D3EB9360-DB15-45DB-A9C1-9140869A1399}" srcOrd="2" destOrd="0" parTransId="{6F9E504B-AD3A-4615-A529-9F450EB40F00}" sibTransId="{EC4E2B65-0514-4654-A41A-BB674FD7DFAC}"/>
    <dgm:cxn modelId="{4B39E6A6-B50A-4D0B-A230-4DB2C798869A}" type="presOf" srcId="{D8534073-A92C-424E-A524-FB9A355CAAC8}" destId="{8978D1A6-D54A-4CC0-8A3D-B61FBB538024}" srcOrd="0" destOrd="0" presId="urn:microsoft.com/office/officeart/2005/8/layout/hProcess9"/>
    <dgm:cxn modelId="{303E2397-ACB7-4A7F-9230-94ECCEF94C7A}" type="presOf" srcId="{D3EB9360-DB15-45DB-A9C1-9140869A1399}" destId="{95CBC0B5-8837-445E-AB26-F51999F6F435}" srcOrd="0" destOrd="0" presId="urn:microsoft.com/office/officeart/2005/8/layout/hProcess9"/>
    <dgm:cxn modelId="{FA251814-E662-4710-8BF6-868832E72C30}" type="presOf" srcId="{658CCB1E-D412-43D4-8006-FE27BBE44784}" destId="{393E1AC8-DB57-44C9-926A-01F8EFF6761F}" srcOrd="0" destOrd="0" presId="urn:microsoft.com/office/officeart/2005/8/layout/hProcess9"/>
    <dgm:cxn modelId="{02C05FD1-829A-4213-BEB7-47F4EF32357B}" srcId="{658CCB1E-D412-43D4-8006-FE27BBE44784}" destId="{D8534073-A92C-424E-A524-FB9A355CAAC8}" srcOrd="1" destOrd="0" parTransId="{C122587D-BA9E-46E1-A303-EBE1179CE50D}" sibTransId="{874C849F-62B7-4819-B14A-1CF3AE5F7296}"/>
    <dgm:cxn modelId="{5478F7D6-25B5-478C-852B-D9862212B7AC}" type="presParOf" srcId="{393E1AC8-DB57-44C9-926A-01F8EFF6761F}" destId="{7EA4C977-449A-4AD4-90DA-D284C6B257B9}" srcOrd="0" destOrd="0" presId="urn:microsoft.com/office/officeart/2005/8/layout/hProcess9"/>
    <dgm:cxn modelId="{7FBAE334-A874-4619-9923-4CF096945F20}" type="presParOf" srcId="{393E1AC8-DB57-44C9-926A-01F8EFF6761F}" destId="{B65B0FD4-9915-4ECC-9647-DFCD2CB83CA4}" srcOrd="1" destOrd="0" presId="urn:microsoft.com/office/officeart/2005/8/layout/hProcess9"/>
    <dgm:cxn modelId="{2EB41CC5-AC82-48E2-9D28-0D669AFC0FFB}" type="presParOf" srcId="{B65B0FD4-9915-4ECC-9647-DFCD2CB83CA4}" destId="{8FFC0D79-E891-4A8D-9917-838EA51A8378}" srcOrd="0" destOrd="0" presId="urn:microsoft.com/office/officeart/2005/8/layout/hProcess9"/>
    <dgm:cxn modelId="{72814451-4366-4277-AC0B-1A8F20D65790}" type="presParOf" srcId="{B65B0FD4-9915-4ECC-9647-DFCD2CB83CA4}" destId="{183BD889-1FC6-47A8-B052-D14CC27DCC35}" srcOrd="1" destOrd="0" presId="urn:microsoft.com/office/officeart/2005/8/layout/hProcess9"/>
    <dgm:cxn modelId="{7796DF44-1518-46C3-AF31-4A3FFB31C077}" type="presParOf" srcId="{B65B0FD4-9915-4ECC-9647-DFCD2CB83CA4}" destId="{8978D1A6-D54A-4CC0-8A3D-B61FBB538024}" srcOrd="2" destOrd="0" presId="urn:microsoft.com/office/officeart/2005/8/layout/hProcess9"/>
    <dgm:cxn modelId="{96713A6F-A5B1-4391-B644-C7C025870FF5}" type="presParOf" srcId="{B65B0FD4-9915-4ECC-9647-DFCD2CB83CA4}" destId="{B152D9E9-A029-4C1F-97A8-01D6C719A58B}" srcOrd="3" destOrd="0" presId="urn:microsoft.com/office/officeart/2005/8/layout/hProcess9"/>
    <dgm:cxn modelId="{E7E00AFE-65DF-42E3-8BAD-14109186957A}" type="presParOf" srcId="{B65B0FD4-9915-4ECC-9647-DFCD2CB83CA4}" destId="{95CBC0B5-8837-445E-AB26-F51999F6F43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D59D69-3348-4207-B956-78FDDA65C91F}">
      <dsp:nvSpPr>
        <dsp:cNvPr id="0" name=""/>
        <dsp:cNvSpPr/>
      </dsp:nvSpPr>
      <dsp:spPr>
        <a:xfrm>
          <a:off x="3078487" y="3732803"/>
          <a:ext cx="2886075" cy="28860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600" kern="1200" dirty="0"/>
        </a:p>
      </dsp:txBody>
      <dsp:txXfrm>
        <a:off x="3078487" y="3732803"/>
        <a:ext cx="2886075" cy="2886075"/>
      </dsp:txXfrm>
    </dsp:sp>
    <dsp:sp modelId="{211186A8-514E-45D1-9465-5C8F2479A957}">
      <dsp:nvSpPr>
        <dsp:cNvPr id="0" name=""/>
        <dsp:cNvSpPr/>
      </dsp:nvSpPr>
      <dsp:spPr>
        <a:xfrm rot="12901449">
          <a:off x="1166156" y="3208825"/>
          <a:ext cx="2271040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51124-B5F9-42F9-8FBE-00F5D38085DA}">
      <dsp:nvSpPr>
        <dsp:cNvPr id="0" name=""/>
        <dsp:cNvSpPr/>
      </dsp:nvSpPr>
      <dsp:spPr>
        <a:xfrm>
          <a:off x="901" y="1871683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Склонности</a:t>
          </a:r>
          <a:endParaRPr lang="ru-RU" sz="3200" kern="1200" dirty="0"/>
        </a:p>
      </dsp:txBody>
      <dsp:txXfrm>
        <a:off x="901" y="1871683"/>
        <a:ext cx="2741771" cy="2193417"/>
      </dsp:txXfrm>
    </dsp:sp>
    <dsp:sp modelId="{2FD42077-3287-4E45-9E64-2FE6B3EADE8B}">
      <dsp:nvSpPr>
        <dsp:cNvPr id="0" name=""/>
        <dsp:cNvSpPr/>
      </dsp:nvSpPr>
      <dsp:spPr>
        <a:xfrm rot="16244796">
          <a:off x="3408545" y="2039592"/>
          <a:ext cx="2296979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7F222-C1F8-4AE1-96F6-3CF0964DFABE}">
      <dsp:nvSpPr>
        <dsp:cNvPr id="0" name=""/>
        <dsp:cNvSpPr/>
      </dsp:nvSpPr>
      <dsp:spPr>
        <a:xfrm>
          <a:off x="3201114" y="205757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Способности</a:t>
          </a:r>
          <a:endParaRPr lang="ru-RU" sz="3200" kern="1200" dirty="0"/>
        </a:p>
      </dsp:txBody>
      <dsp:txXfrm>
        <a:off x="3201114" y="205757"/>
        <a:ext cx="2741771" cy="2193417"/>
      </dsp:txXfrm>
    </dsp:sp>
    <dsp:sp modelId="{DA14BBFB-4C7E-40B5-A652-2D7548BA1FB9}">
      <dsp:nvSpPr>
        <dsp:cNvPr id="0" name=""/>
        <dsp:cNvSpPr/>
      </dsp:nvSpPr>
      <dsp:spPr>
        <a:xfrm rot="19549241">
          <a:off x="5625550" y="3217101"/>
          <a:ext cx="2349566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6833C9-377A-4731-8810-2AD5E5C34A09}">
      <dsp:nvSpPr>
        <dsp:cNvPr id="0" name=""/>
        <dsp:cNvSpPr/>
      </dsp:nvSpPr>
      <dsp:spPr>
        <a:xfrm>
          <a:off x="6401327" y="1871683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Интересы</a:t>
          </a:r>
          <a:endParaRPr lang="ru-RU" sz="3200" kern="1200" dirty="0"/>
        </a:p>
      </dsp:txBody>
      <dsp:txXfrm>
        <a:off x="6401327" y="1871683"/>
        <a:ext cx="2741771" cy="21934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210087-B711-4AE5-86BD-6D2E12F0EFB9}">
      <dsp:nvSpPr>
        <dsp:cNvPr id="0" name=""/>
        <dsp:cNvSpPr/>
      </dsp:nvSpPr>
      <dsp:spPr>
        <a:xfrm>
          <a:off x="0" y="645119"/>
          <a:ext cx="91440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24478-6B2B-440D-A8BF-356486244C43}">
      <dsp:nvSpPr>
        <dsp:cNvPr id="0" name=""/>
        <dsp:cNvSpPr/>
      </dsp:nvSpPr>
      <dsp:spPr>
        <a:xfrm>
          <a:off x="457200" y="84239"/>
          <a:ext cx="6400800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Курсы, клубы по интересам</a:t>
          </a:r>
          <a:endParaRPr lang="ru-RU" sz="3800" kern="1200" dirty="0"/>
        </a:p>
      </dsp:txBody>
      <dsp:txXfrm>
        <a:off x="457200" y="84239"/>
        <a:ext cx="6400800" cy="1121760"/>
      </dsp:txXfrm>
    </dsp:sp>
    <dsp:sp modelId="{D132C7C9-2732-488F-99DA-CFEDEBD170AB}">
      <dsp:nvSpPr>
        <dsp:cNvPr id="0" name=""/>
        <dsp:cNvSpPr/>
      </dsp:nvSpPr>
      <dsp:spPr>
        <a:xfrm>
          <a:off x="0" y="2368800"/>
          <a:ext cx="91440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96F31-0D65-47E2-A9A8-87AAF8BD1565}">
      <dsp:nvSpPr>
        <dsp:cNvPr id="0" name=""/>
        <dsp:cNvSpPr/>
      </dsp:nvSpPr>
      <dsp:spPr>
        <a:xfrm>
          <a:off x="507999" y="1726626"/>
          <a:ext cx="6400800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Кружки, секции (ДО)</a:t>
          </a:r>
          <a:endParaRPr lang="ru-RU" sz="3800" kern="1200" dirty="0"/>
        </a:p>
      </dsp:txBody>
      <dsp:txXfrm>
        <a:off x="507999" y="1726626"/>
        <a:ext cx="6400800" cy="1121760"/>
      </dsp:txXfrm>
    </dsp:sp>
    <dsp:sp modelId="{6F477271-E680-4EA4-9DD8-20608EFB38BD}">
      <dsp:nvSpPr>
        <dsp:cNvPr id="0" name=""/>
        <dsp:cNvSpPr/>
      </dsp:nvSpPr>
      <dsp:spPr>
        <a:xfrm>
          <a:off x="0" y="4092480"/>
          <a:ext cx="91440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BB6CB-CA02-4C2C-BB28-AB5C546B57A4}">
      <dsp:nvSpPr>
        <dsp:cNvPr id="0" name=""/>
        <dsp:cNvSpPr/>
      </dsp:nvSpPr>
      <dsp:spPr>
        <a:xfrm>
          <a:off x="457200" y="3531600"/>
          <a:ext cx="6400800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Работа классного руководителя</a:t>
          </a:r>
          <a:endParaRPr lang="ru-RU" sz="3800" kern="1200" dirty="0"/>
        </a:p>
      </dsp:txBody>
      <dsp:txXfrm>
        <a:off x="457200" y="3531600"/>
        <a:ext cx="6400800" cy="1121760"/>
      </dsp:txXfrm>
    </dsp:sp>
    <dsp:sp modelId="{685E6B2D-89E9-43D7-A520-0F212DA7C847}">
      <dsp:nvSpPr>
        <dsp:cNvPr id="0" name=""/>
        <dsp:cNvSpPr/>
      </dsp:nvSpPr>
      <dsp:spPr>
        <a:xfrm>
          <a:off x="0" y="5816160"/>
          <a:ext cx="91440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E4BBB-D675-4277-885D-E1155879A12F}">
      <dsp:nvSpPr>
        <dsp:cNvPr id="0" name=""/>
        <dsp:cNvSpPr/>
      </dsp:nvSpPr>
      <dsp:spPr>
        <a:xfrm>
          <a:off x="457200" y="5255280"/>
          <a:ext cx="6400800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ДК, Новик…</a:t>
          </a:r>
          <a:endParaRPr lang="ru-RU" sz="3800" kern="1200" dirty="0"/>
        </a:p>
      </dsp:txBody>
      <dsp:txXfrm>
        <a:off x="457200" y="5255280"/>
        <a:ext cx="6400800" cy="11217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3B126F-95C4-43DA-8A1B-97A1FE7DAEE7}">
      <dsp:nvSpPr>
        <dsp:cNvPr id="0" name=""/>
        <dsp:cNvSpPr/>
      </dsp:nvSpPr>
      <dsp:spPr>
        <a:xfrm>
          <a:off x="3291839" y="527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i="0" kern="1200" dirty="0" smtClean="0"/>
            <a:t>Дополнительная образовательная программа, которая имеет законченный цикл и связанная с удовлетворением индивидуальных образовательных интересов, потребностей и склонностей каждого школьника. </a:t>
          </a:r>
          <a:endParaRPr lang="ru-RU" sz="1500" kern="1200" dirty="0"/>
        </a:p>
      </dsp:txBody>
      <dsp:txXfrm>
        <a:off x="3291839" y="527"/>
        <a:ext cx="4937760" cy="2058711"/>
      </dsp:txXfrm>
    </dsp:sp>
    <dsp:sp modelId="{6A79973E-692E-4816-9930-E2B7C4ABE2C0}">
      <dsp:nvSpPr>
        <dsp:cNvPr id="0" name=""/>
        <dsp:cNvSpPr/>
      </dsp:nvSpPr>
      <dsp:spPr>
        <a:xfrm>
          <a:off x="0" y="527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курс</a:t>
          </a:r>
          <a:endParaRPr lang="ru-RU" sz="6500" kern="1200" dirty="0"/>
        </a:p>
      </dsp:txBody>
      <dsp:txXfrm>
        <a:off x="0" y="527"/>
        <a:ext cx="3291840" cy="2058711"/>
      </dsp:txXfrm>
    </dsp:sp>
    <dsp:sp modelId="{531F7119-0AF9-4854-99EF-0CB2C0C4C92B}">
      <dsp:nvSpPr>
        <dsp:cNvPr id="0" name=""/>
        <dsp:cNvSpPr/>
      </dsp:nvSpPr>
      <dsp:spPr>
        <a:xfrm>
          <a:off x="3291839" y="226511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Объединение детей и подростков на основе совпадения интересов, стремления к общению, совместному проведению досуга и отдыха. Главные принципы клуба - добровольность членства, единство цели, совместная деятельность в непосредственном контакте друг с другом.</a:t>
          </a:r>
          <a:endParaRPr lang="ru-RU" sz="1500" kern="1200" dirty="0"/>
        </a:p>
      </dsp:txBody>
      <dsp:txXfrm>
        <a:off x="3291839" y="2265110"/>
        <a:ext cx="4937760" cy="2058711"/>
      </dsp:txXfrm>
    </dsp:sp>
    <dsp:sp modelId="{BB0FBADA-8347-44DC-ADDD-5C8CEC9BBEAD}">
      <dsp:nvSpPr>
        <dsp:cNvPr id="0" name=""/>
        <dsp:cNvSpPr/>
      </dsp:nvSpPr>
      <dsp:spPr>
        <a:xfrm>
          <a:off x="0" y="2265110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клуб</a:t>
          </a:r>
          <a:endParaRPr lang="ru-RU" sz="6500" kern="1200" dirty="0"/>
        </a:p>
      </dsp:txBody>
      <dsp:txXfrm>
        <a:off x="0" y="2265110"/>
        <a:ext cx="3291840" cy="205871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CB4E7E-DF06-48E3-ACD8-8DDAA6BBFBFD}">
      <dsp:nvSpPr>
        <dsp:cNvPr id="0" name=""/>
        <dsp:cNvSpPr/>
      </dsp:nvSpPr>
      <dsp:spPr>
        <a:xfrm rot="5400000">
          <a:off x="-345230" y="348422"/>
          <a:ext cx="2301533" cy="16110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700" kern="1200" dirty="0"/>
        </a:p>
      </dsp:txBody>
      <dsp:txXfrm rot="5400000">
        <a:off x="-345230" y="348422"/>
        <a:ext cx="2301533" cy="1611073"/>
      </dsp:txXfrm>
    </dsp:sp>
    <dsp:sp modelId="{520602ED-ED1A-4710-B0EC-7DCA0DCA3418}">
      <dsp:nvSpPr>
        <dsp:cNvPr id="0" name=""/>
        <dsp:cNvSpPr/>
      </dsp:nvSpPr>
      <dsp:spPr>
        <a:xfrm rot="5400000">
          <a:off x="4172338" y="-2558071"/>
          <a:ext cx="1495997" cy="66185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Развитие РАЗЛИЧНЫХ способностей через создание определенного продукта </a:t>
          </a:r>
          <a:endParaRPr lang="ru-RU" sz="2700" kern="1200" dirty="0"/>
        </a:p>
      </dsp:txBody>
      <dsp:txXfrm rot="5400000">
        <a:off x="4172338" y="-2558071"/>
        <a:ext cx="1495997" cy="6618526"/>
      </dsp:txXfrm>
    </dsp:sp>
    <dsp:sp modelId="{AA8CD0AC-8382-4032-A0AA-EC8C7FD499B1}">
      <dsp:nvSpPr>
        <dsp:cNvPr id="0" name=""/>
        <dsp:cNvSpPr/>
      </dsp:nvSpPr>
      <dsp:spPr>
        <a:xfrm rot="5400000">
          <a:off x="-345230" y="2364853"/>
          <a:ext cx="2301533" cy="16110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700" kern="1200" dirty="0"/>
        </a:p>
      </dsp:txBody>
      <dsp:txXfrm rot="5400000">
        <a:off x="-345230" y="2364853"/>
        <a:ext cx="2301533" cy="1611073"/>
      </dsp:txXfrm>
    </dsp:sp>
    <dsp:sp modelId="{9D9E44D3-2FD3-487D-B864-EC3F83CC05F0}">
      <dsp:nvSpPr>
        <dsp:cNvPr id="0" name=""/>
        <dsp:cNvSpPr/>
      </dsp:nvSpPr>
      <dsp:spPr>
        <a:xfrm rot="5400000">
          <a:off x="4172338" y="-541641"/>
          <a:ext cx="1495997" cy="66185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формирование основ проектной деятельности. </a:t>
          </a:r>
          <a:endParaRPr lang="ru-RU" sz="2700" kern="1200" dirty="0"/>
        </a:p>
      </dsp:txBody>
      <dsp:txXfrm rot="5400000">
        <a:off x="4172338" y="-541641"/>
        <a:ext cx="1495997" cy="661852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59E6A9-AAA9-41FB-9E2B-53CAC15DD0D3}">
      <dsp:nvSpPr>
        <dsp:cNvPr id="0" name=""/>
        <dsp:cNvSpPr/>
      </dsp:nvSpPr>
      <dsp:spPr>
        <a:xfrm rot="5400000">
          <a:off x="-235643" y="235987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5400000">
        <a:off x="-235643" y="235987"/>
        <a:ext cx="1570955" cy="1099668"/>
      </dsp:txXfrm>
    </dsp:sp>
    <dsp:sp modelId="{565A1E68-FD37-4470-ADDD-0944AEB0761C}">
      <dsp:nvSpPr>
        <dsp:cNvPr id="0" name=""/>
        <dsp:cNvSpPr/>
      </dsp:nvSpPr>
      <dsp:spPr>
        <a:xfrm rot="5400000">
          <a:off x="4154073" y="-3054060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создание условий для выявления, удовлетворения и развития интересов, способностей и склонностей школьников; </a:t>
          </a:r>
          <a:endParaRPr lang="ru-RU" sz="1800" kern="1200" dirty="0"/>
        </a:p>
      </dsp:txBody>
      <dsp:txXfrm rot="5400000">
        <a:off x="4154073" y="-3054060"/>
        <a:ext cx="1021120" cy="7129931"/>
      </dsp:txXfrm>
    </dsp:sp>
    <dsp:sp modelId="{7E3BD15C-3A62-4A05-ADC3-D2E78B21300D}">
      <dsp:nvSpPr>
        <dsp:cNvPr id="0" name=""/>
        <dsp:cNvSpPr/>
      </dsp:nvSpPr>
      <dsp:spPr>
        <a:xfrm rot="5400000">
          <a:off x="-235643" y="1612340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5400000">
        <a:off x="-235643" y="1612340"/>
        <a:ext cx="1570955" cy="1099668"/>
      </dsp:txXfrm>
    </dsp:sp>
    <dsp:sp modelId="{09EB12BB-7FAF-41D0-B4C2-F1D7ED84DD4A}">
      <dsp:nvSpPr>
        <dsp:cNvPr id="0" name=""/>
        <dsp:cNvSpPr/>
      </dsp:nvSpPr>
      <dsp:spPr>
        <a:xfrm rot="5400000">
          <a:off x="4154073" y="-1677707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предоставление детям возможности удовлетворить свои потребности в творческой деятельности;  </a:t>
          </a:r>
          <a:endParaRPr lang="ru-RU" sz="1800" kern="1200" dirty="0"/>
        </a:p>
      </dsp:txBody>
      <dsp:txXfrm rot="5400000">
        <a:off x="4154073" y="-1677707"/>
        <a:ext cx="1021120" cy="7129931"/>
      </dsp:txXfrm>
    </dsp:sp>
    <dsp:sp modelId="{52867DAE-524C-431B-90FD-488681B642BA}">
      <dsp:nvSpPr>
        <dsp:cNvPr id="0" name=""/>
        <dsp:cNvSpPr/>
      </dsp:nvSpPr>
      <dsp:spPr>
        <a:xfrm rot="5400000">
          <a:off x="-235643" y="2988693"/>
          <a:ext cx="1570955" cy="10996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5400000">
        <a:off x="-235643" y="2988693"/>
        <a:ext cx="1570955" cy="1099668"/>
      </dsp:txXfrm>
    </dsp:sp>
    <dsp:sp modelId="{55D39E1E-0F42-456B-85C0-B7A882011AE2}">
      <dsp:nvSpPr>
        <dsp:cNvPr id="0" name=""/>
        <dsp:cNvSpPr/>
      </dsp:nvSpPr>
      <dsp:spPr>
        <a:xfrm rot="5400000">
          <a:off x="4154073" y="-301355"/>
          <a:ext cx="1021120" cy="71299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660033"/>
              </a:solidFill>
              <a:latin typeface="Comic Sans MS" pitchFamily="66" charset="0"/>
              <a:ea typeface="+mn-ea"/>
              <a:cs typeface="+mn-cs"/>
            </a:rPr>
            <a:t>организация общения учащихся по интересам; </a:t>
          </a:r>
          <a:endParaRPr lang="ru-RU" sz="1800" kern="1200" dirty="0"/>
        </a:p>
      </dsp:txBody>
      <dsp:txXfrm rot="5400000">
        <a:off x="4154073" y="-301355"/>
        <a:ext cx="1021120" cy="712993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37F78B-1FC7-414C-A249-6F594A219688}">
      <dsp:nvSpPr>
        <dsp:cNvPr id="0" name=""/>
        <dsp:cNvSpPr/>
      </dsp:nvSpPr>
      <dsp:spPr>
        <a:xfrm rot="16200000">
          <a:off x="571500" y="-571500"/>
          <a:ext cx="3429000" cy="457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творческие</a:t>
          </a:r>
          <a:endParaRPr lang="ru-RU" sz="4400" kern="1200" dirty="0"/>
        </a:p>
      </dsp:txBody>
      <dsp:txXfrm rot="16200000">
        <a:off x="1000124" y="-1000124"/>
        <a:ext cx="2571750" cy="4572000"/>
      </dsp:txXfrm>
    </dsp:sp>
    <dsp:sp modelId="{DF1F1A54-88F2-4DFE-BA0D-0C7C387C05A3}">
      <dsp:nvSpPr>
        <dsp:cNvPr id="0" name=""/>
        <dsp:cNvSpPr/>
      </dsp:nvSpPr>
      <dsp:spPr>
        <a:xfrm>
          <a:off x="4572000" y="0"/>
          <a:ext cx="4572000" cy="3429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гуманитарного цикла</a:t>
          </a:r>
          <a:endParaRPr lang="ru-RU" sz="4400" kern="1200" dirty="0"/>
        </a:p>
      </dsp:txBody>
      <dsp:txXfrm>
        <a:off x="4572000" y="0"/>
        <a:ext cx="4572000" cy="2571750"/>
      </dsp:txXfrm>
    </dsp:sp>
    <dsp:sp modelId="{F3E8285B-4088-455C-88F4-A6D82B6C6520}">
      <dsp:nvSpPr>
        <dsp:cNvPr id="0" name=""/>
        <dsp:cNvSpPr/>
      </dsp:nvSpPr>
      <dsp:spPr>
        <a:xfrm rot="10800000">
          <a:off x="0" y="3429000"/>
          <a:ext cx="4572000" cy="3429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прикладные</a:t>
          </a:r>
          <a:endParaRPr lang="ru-RU" sz="4400" kern="1200" dirty="0"/>
        </a:p>
      </dsp:txBody>
      <dsp:txXfrm rot="10800000">
        <a:off x="0" y="4286249"/>
        <a:ext cx="4572000" cy="2571750"/>
      </dsp:txXfrm>
    </dsp:sp>
    <dsp:sp modelId="{F6945991-C845-4C96-A2D5-E04385908094}">
      <dsp:nvSpPr>
        <dsp:cNvPr id="0" name=""/>
        <dsp:cNvSpPr/>
      </dsp:nvSpPr>
      <dsp:spPr>
        <a:xfrm rot="5400000">
          <a:off x="5143500" y="2857500"/>
          <a:ext cx="3429000" cy="457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err="1" smtClean="0"/>
            <a:t>Естественно-научные</a:t>
          </a:r>
          <a:endParaRPr lang="ru-RU" sz="4400" kern="1200" dirty="0"/>
        </a:p>
      </dsp:txBody>
      <dsp:txXfrm rot="5400000">
        <a:off x="5572125" y="3286125"/>
        <a:ext cx="2571750" cy="4572000"/>
      </dsp:txXfrm>
    </dsp:sp>
    <dsp:sp modelId="{10C56885-06A1-4F53-8D78-427C73B59356}">
      <dsp:nvSpPr>
        <dsp:cNvPr id="0" name=""/>
        <dsp:cNvSpPr/>
      </dsp:nvSpPr>
      <dsp:spPr>
        <a:xfrm>
          <a:off x="3200399" y="2571750"/>
          <a:ext cx="2743200" cy="17145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Курсы, клубы</a:t>
          </a:r>
          <a:endParaRPr lang="ru-RU" sz="4400" kern="1200" dirty="0"/>
        </a:p>
      </dsp:txBody>
      <dsp:txXfrm>
        <a:off x="3200399" y="2571750"/>
        <a:ext cx="2743200" cy="17145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A4C977-449A-4AD4-90DA-D284C6B257B9}">
      <dsp:nvSpPr>
        <dsp:cNvPr id="0" name=""/>
        <dsp:cNvSpPr/>
      </dsp:nvSpPr>
      <dsp:spPr>
        <a:xfrm>
          <a:off x="617219" y="0"/>
          <a:ext cx="6995160" cy="44402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C0D79-E891-4A8D-9917-838EA51A8378}">
      <dsp:nvSpPr>
        <dsp:cNvPr id="0" name=""/>
        <dsp:cNvSpPr/>
      </dsp:nvSpPr>
      <dsp:spPr>
        <a:xfrm>
          <a:off x="4018" y="789083"/>
          <a:ext cx="2652117" cy="2862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charset="0"/>
            </a:rPr>
            <a:t>Личностно-ориентированная модель внеурочной деятельности обеспечивает реализацию принципов доступности дополнительного образования и добровольности посещения клубов по интересам;</a:t>
          </a:r>
          <a:endParaRPr lang="ru-RU" sz="1600" kern="1200" dirty="0" smtClean="0">
            <a:latin typeface="Arial" charset="0"/>
          </a:endParaRPr>
        </a:p>
      </dsp:txBody>
      <dsp:txXfrm>
        <a:off x="4018" y="789083"/>
        <a:ext cx="2652117" cy="2862070"/>
      </dsp:txXfrm>
    </dsp:sp>
    <dsp:sp modelId="{8978D1A6-D54A-4CC0-8A3D-B61FBB538024}">
      <dsp:nvSpPr>
        <dsp:cNvPr id="0" name=""/>
        <dsp:cNvSpPr/>
      </dsp:nvSpPr>
      <dsp:spPr>
        <a:xfrm>
          <a:off x="2788741" y="838201"/>
          <a:ext cx="2652117" cy="2763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charset="0"/>
            </a:rPr>
            <a:t>Дифференцированный подход в организации деятельности клубов через создание условий для индивидуальных проб и возможности, тем самым, самостоятельного выбора;</a:t>
          </a:r>
          <a:endParaRPr lang="ru-RU" sz="1600" kern="1200" dirty="0" smtClean="0">
            <a:latin typeface="Arial" charset="0"/>
          </a:endParaRPr>
        </a:p>
      </dsp:txBody>
      <dsp:txXfrm>
        <a:off x="2788741" y="838201"/>
        <a:ext cx="2652117" cy="2763835"/>
      </dsp:txXfrm>
    </dsp:sp>
    <dsp:sp modelId="{95CBC0B5-8837-445E-AB26-F51999F6F435}">
      <dsp:nvSpPr>
        <dsp:cNvPr id="0" name=""/>
        <dsp:cNvSpPr/>
      </dsp:nvSpPr>
      <dsp:spPr>
        <a:xfrm>
          <a:off x="5564208" y="838192"/>
          <a:ext cx="2652117" cy="2687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charset="0"/>
            </a:rPr>
            <a:t>Условия для погружения наиболее успешных и продвинутых детей в различные виды деятельности;</a:t>
          </a:r>
          <a:endParaRPr lang="ru-RU" sz="2000" kern="1200" dirty="0" smtClean="0">
            <a:latin typeface="Arial" charset="0"/>
          </a:endParaRPr>
        </a:p>
      </dsp:txBody>
      <dsp:txXfrm>
        <a:off x="5564208" y="838192"/>
        <a:ext cx="2652117" cy="2687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ADA82-62DF-45C1-A973-D74FEC66D7C6}" type="datetimeFigureOut">
              <a:rPr lang="ru-RU" smtClean="0"/>
              <a:t>24.03.2015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31043-195C-4A42-8D1A-BC59B324B3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6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10" Type="http://schemas.openxmlformats.org/officeDocument/2006/relationships/image" Target="../media/image9.jpeg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Курсы и клубы. Новые подходы в организации работы по становлению личности школьников.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Солдатенко</a:t>
            </a:r>
            <a:r>
              <a:rPr lang="ru-RU" dirty="0" smtClean="0"/>
              <a:t> Ксения </a:t>
            </a:r>
            <a:r>
              <a:rPr lang="ru-RU" dirty="0" err="1" smtClean="0"/>
              <a:t>Игревна</a:t>
            </a:r>
            <a:r>
              <a:rPr lang="ru-RU" dirty="0" smtClean="0"/>
              <a:t>, учитель технологии, заместитель директора по ВР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0e182f69936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24200" y="4267200"/>
            <a:ext cx="2641033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school_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7400" y="228600"/>
            <a:ext cx="3175000" cy="1498600"/>
          </a:xfrm>
          <a:prstGeom prst="rect">
            <a:avLst/>
          </a:prstGeom>
        </p:spPr>
      </p:pic>
      <p:pic>
        <p:nvPicPr>
          <p:cNvPr id="7" name="Рисунок 6" descr="p4_pic_023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943600" y="4495800"/>
            <a:ext cx="3019463" cy="1935254"/>
          </a:xfrm>
          <a:prstGeom prst="rect">
            <a:avLst/>
          </a:prstGeom>
        </p:spPr>
      </p:pic>
      <p:pic>
        <p:nvPicPr>
          <p:cNvPr id="8" name="Рисунок 7" descr="school_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91200" y="1981200"/>
            <a:ext cx="3175000" cy="14859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курс и клуб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Направленность курсов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Направленность клубов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a05d6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62000" y="1524000"/>
            <a:ext cx="2260600" cy="1695450"/>
          </a:xfrm>
          <a:prstGeom prst="rect">
            <a:avLst/>
          </a:prstGeom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3400" y="3505200"/>
            <a:ext cx="2419350" cy="1809750"/>
          </a:xfrm>
          <a:prstGeom prst="rect">
            <a:avLst/>
          </a:prstGeom>
        </p:spPr>
      </p:pic>
      <p:pic>
        <p:nvPicPr>
          <p:cNvPr id="7" name="Рисунок 6" descr="i (1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0" y="1825824"/>
            <a:ext cx="2057399" cy="1526976"/>
          </a:xfrm>
          <a:prstGeom prst="rect">
            <a:avLst/>
          </a:prstGeom>
        </p:spPr>
      </p:pic>
      <p:pic>
        <p:nvPicPr>
          <p:cNvPr id="8" name="Рисунок 7" descr="326999612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781800" y="3505200"/>
            <a:ext cx="2169737" cy="156373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основе занятий лежит проектная технология, что обеспечивает получение дополнительных знаний и практических навыков в дружественной и социальной среде.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Результат –сформированные УУД в виде итоговых групповых или индивидуальных проектов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444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218</TotalTime>
  <Words>251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Курсы и клубы. Новые подходы в организации работы по становлению личности школьников.</vt:lpstr>
      <vt:lpstr>Слайд 2</vt:lpstr>
      <vt:lpstr>Слайд 3</vt:lpstr>
      <vt:lpstr>Что такое курс и клуб</vt:lpstr>
      <vt:lpstr>Направленность курсов</vt:lpstr>
      <vt:lpstr>Направленность клубов</vt:lpstr>
      <vt:lpstr>Слайд 7</vt:lpstr>
      <vt:lpstr>Слайд 8</vt:lpstr>
      <vt:lpstr>Результат –сформированные УУД в виде итоговых групповых или индивидуальных проектов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Клубная деятельность как форма организации детей по предметным интересам</dc:title>
  <dc:creator>Владимир Мальцев</dc:creator>
  <cp:lastModifiedBy>User</cp:lastModifiedBy>
  <cp:revision>23</cp:revision>
  <dcterms:created xsi:type="dcterms:W3CDTF">2015-01-26T14:50:36Z</dcterms:created>
  <dcterms:modified xsi:type="dcterms:W3CDTF">2015-03-23T19:51:09Z</dcterms:modified>
</cp:coreProperties>
</file>