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4D2E-6347-41A6-8CCD-F82FA2122E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41BE5-FAC6-4874-A94F-85458DE830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D4A36-4260-4B98-8984-5156AE0984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5CCE-79AC-4C90-AC85-24B17B1399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A276A-45AA-4CD6-8714-08C9BC9F7B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8F08E-DC05-417F-8AD0-CF8AF1B7B1F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4A-E9A1-4889-A6C0-0710C3E10E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51931-85D3-42AD-BF3C-2727B087017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1195-CB64-4A29-9C94-6AD18B8288E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3F9-43D4-4F3F-B0BD-ED398C166B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CC6C7-AC02-43E1-BB3C-CA33CDAA62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DB0F23-62DC-4D18-9B27-ABAA9B5A623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42910" y="1484784"/>
            <a:ext cx="7772400" cy="1008112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2"/>
                </a:solidFill>
                <a:latin typeface="Arno Pro Caption" pitchFamily="18" charset="0"/>
              </a:rPr>
              <a:t>Что такое учебный проект?</a:t>
            </a:r>
            <a:endParaRPr lang="es-ES" sz="4800" b="1" dirty="0">
              <a:solidFill>
                <a:schemeClr val="accent2"/>
              </a:solidFill>
              <a:latin typeface="Arno Pro Caption" pitchFamily="18" charset="0"/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3429000"/>
            <a:ext cx="5976664" cy="681030"/>
          </a:xfrm>
        </p:spPr>
        <p:txBody>
          <a:bodyPr/>
          <a:lstStyle/>
          <a:p>
            <a:pPr algn="l"/>
            <a:r>
              <a:rPr lang="ru-RU" sz="2800" b="1" i="1" dirty="0" smtClean="0"/>
              <a:t>Практический семинар</a:t>
            </a:r>
            <a:endParaRPr lang="ru-RU" sz="2800" b="1" i="1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260648"/>
            <a:ext cx="5444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МБОУ «Сосновская ООШ»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5661248"/>
            <a:ext cx="2376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26 ноября 2013 года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96136" y="4653136"/>
            <a:ext cx="3129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Автор: </a:t>
            </a:r>
            <a:r>
              <a:rPr lang="ru-RU" b="1" dirty="0" smtClean="0">
                <a:solidFill>
                  <a:srgbClr val="002060"/>
                </a:solidFill>
              </a:rPr>
              <a:t>Борисова Л.Л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endParaRPr lang="ru-RU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6000" b="1" i="1" dirty="0" smtClean="0">
                <a:solidFill>
                  <a:srgbClr val="FF0000"/>
                </a:solidFill>
              </a:rPr>
              <a:t>Проект </a:t>
            </a: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</a:rPr>
              <a:t>– это…5 «П»</a:t>
            </a:r>
            <a:endParaRPr lang="ru-RU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     </a:t>
            </a:r>
            <a:r>
              <a:rPr lang="ru-RU" sz="5400" b="1" dirty="0" smtClean="0">
                <a:solidFill>
                  <a:srgbClr val="C00000"/>
                </a:solidFill>
              </a:rPr>
              <a:t>Проблема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Поиск  информации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Проектирование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Продукт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Презентация </a:t>
            </a:r>
          </a:p>
          <a:p>
            <a:endParaRPr lang="ru-RU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Что  такое  проект?</a:t>
            </a:r>
            <a:r>
              <a:rPr lang="ru-RU" b="1" i="1" u="sng" dirty="0" smtClean="0">
                <a:solidFill>
                  <a:srgbClr val="FF0000"/>
                </a:solidFill>
              </a:rPr>
              <a:t/>
            </a:r>
            <a:br>
              <a:rPr lang="ru-RU" b="1" i="1" u="sng" dirty="0" smtClean="0">
                <a:solidFill>
                  <a:srgbClr val="FF0000"/>
                </a:solidFill>
              </a:rPr>
            </a:b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280920" cy="4929411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i="1" u="sng" dirty="0" smtClean="0">
                <a:solidFill>
                  <a:srgbClr val="0000FF"/>
                </a:solidFill>
              </a:rPr>
              <a:t>Проект </a:t>
            </a:r>
            <a:r>
              <a:rPr lang="ru-RU" i="1" dirty="0" smtClean="0">
                <a:solidFill>
                  <a:srgbClr val="0000FF"/>
                </a:solidFill>
              </a:rPr>
              <a:t>– это  последовательность  шагов  по  эффективной  реализации  задуманной  идеи  в  конкретные  сроки  с  привлечением  оптимальных  средств  и  ресурсов.</a:t>
            </a:r>
            <a:endParaRPr lang="ru-RU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                Проект  в  переводе  означает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                         </a:t>
            </a: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b="1" dirty="0" smtClean="0">
                <a:solidFill>
                  <a:srgbClr val="C00000"/>
                </a:solidFill>
              </a:rPr>
              <a:t>брошенный  вперёд</a:t>
            </a:r>
            <a:r>
              <a:rPr lang="ru-RU" dirty="0" smtClean="0">
                <a:solidFill>
                  <a:srgbClr val="C00000"/>
                </a:solidFill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686800" cy="86409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Виды  проектов  по  продолжительности: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556792"/>
            <a:ext cx="7139136" cy="456937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мини-проекты</a:t>
            </a:r>
            <a:r>
              <a:rPr lang="ru-RU" dirty="0" smtClean="0"/>
              <a:t>,  реализуются в рамках 1 урока;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краткосрочные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dirty="0" smtClean="0"/>
              <a:t>требуют времени  от 2-5  уроков;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среднесрочные </a:t>
            </a:r>
            <a:r>
              <a:rPr lang="ru-RU" dirty="0" smtClean="0"/>
              <a:t> рассчитаны на 1-2 месяца;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долгосрочные</a:t>
            </a:r>
            <a:r>
              <a:rPr lang="ru-RU" b="1" dirty="0" smtClean="0">
                <a:solidFill>
                  <a:srgbClr val="FF3300"/>
                </a:solidFill>
              </a:rPr>
              <a:t> </a:t>
            </a:r>
            <a:r>
              <a:rPr lang="ru-RU" dirty="0" smtClean="0"/>
              <a:t>(от 3 месяцев  до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  1 года).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30026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Виды  проектов: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361459"/>
          </a:xfrm>
        </p:spPr>
        <p:txBody>
          <a:bodyPr numCol="1"/>
          <a:lstStyle/>
          <a:p>
            <a:r>
              <a:rPr lang="ru-RU" sz="2400" b="1" dirty="0" smtClean="0"/>
              <a:t>Проект – открытие </a:t>
            </a:r>
          </a:p>
          <a:p>
            <a:r>
              <a:rPr lang="ru-RU" sz="2400" b="1" dirty="0" smtClean="0"/>
              <a:t>Проект – удивление </a:t>
            </a:r>
          </a:p>
          <a:p>
            <a:r>
              <a:rPr lang="ru-RU" sz="2400" b="1" dirty="0" smtClean="0"/>
              <a:t>Проект – уникальность </a:t>
            </a:r>
          </a:p>
          <a:p>
            <a:r>
              <a:rPr lang="ru-RU" sz="2400" b="1" dirty="0" smtClean="0"/>
              <a:t>Проект – размышление </a:t>
            </a:r>
          </a:p>
          <a:p>
            <a:r>
              <a:rPr lang="ru-RU" sz="2400" b="1" dirty="0" smtClean="0"/>
              <a:t>Проект – полет фантазии </a:t>
            </a:r>
          </a:p>
          <a:p>
            <a:r>
              <a:rPr lang="ru-RU" sz="2400" b="1" dirty="0" smtClean="0"/>
              <a:t>Проект – исследование </a:t>
            </a:r>
          </a:p>
          <a:p>
            <a:r>
              <a:rPr lang="ru-RU" sz="2400" b="1" dirty="0" smtClean="0"/>
              <a:t>Проект – эврика </a:t>
            </a:r>
          </a:p>
          <a:p>
            <a:r>
              <a:rPr lang="ru-RU" sz="2400" b="1" dirty="0" smtClean="0"/>
              <a:t>Проект – творчество </a:t>
            </a:r>
          </a:p>
          <a:p>
            <a:pPr>
              <a:buNone/>
            </a:pPr>
            <a:r>
              <a:rPr lang="ru-RU" sz="2400" b="1" dirty="0" smtClean="0"/>
              <a:t>                    Проект – сюрприз</a:t>
            </a:r>
          </a:p>
          <a:p>
            <a:pPr>
              <a:buNone/>
            </a:pPr>
            <a:r>
              <a:rPr lang="ru-RU" sz="2400" b="1" dirty="0" smtClean="0"/>
              <a:t>                    Проект – мини…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34605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Этапы работы над проектом: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b="1" dirty="0" err="1" smtClean="0"/>
              <a:t>Проблематизация</a:t>
            </a:r>
            <a:endParaRPr lang="ru-RU" b="1" dirty="0" smtClean="0"/>
          </a:p>
          <a:p>
            <a:r>
              <a:rPr lang="ru-RU" b="1" dirty="0" err="1" smtClean="0"/>
              <a:t>Целеполагание</a:t>
            </a:r>
            <a:endParaRPr lang="ru-RU" b="1" dirty="0" smtClean="0"/>
          </a:p>
          <a:p>
            <a:r>
              <a:rPr lang="ru-RU" b="1" dirty="0" smtClean="0"/>
              <a:t>Планирование</a:t>
            </a:r>
          </a:p>
          <a:p>
            <a:r>
              <a:rPr lang="ru-RU" b="1" dirty="0" smtClean="0"/>
              <a:t>Реализация</a:t>
            </a:r>
          </a:p>
          <a:p>
            <a:r>
              <a:rPr lang="ru-RU" b="1" dirty="0" smtClean="0"/>
              <a:t>Рефлексия</a:t>
            </a:r>
          </a:p>
          <a:p>
            <a:r>
              <a:rPr lang="ru-RU" b="1" smtClean="0"/>
              <a:t>Презентация.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159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Diseño predeterminado</vt:lpstr>
      <vt:lpstr>Что такое учебный проект?</vt:lpstr>
      <vt:lpstr>Проект – это…5 «П»</vt:lpstr>
      <vt:lpstr>Что  такое  проект? </vt:lpstr>
      <vt:lpstr>Виды  проектов  по  продолжительности: </vt:lpstr>
      <vt:lpstr>Виды  проектов:</vt:lpstr>
      <vt:lpstr>Этапы работы над проектом: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Маракулина Галина Александровна</cp:lastModifiedBy>
  <cp:revision>343</cp:revision>
  <dcterms:created xsi:type="dcterms:W3CDTF">2010-05-23T14:28:12Z</dcterms:created>
  <dcterms:modified xsi:type="dcterms:W3CDTF">2014-04-22T05:12:36Z</dcterms:modified>
</cp:coreProperties>
</file>