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2EFB5-96A3-4467-B5C6-2B585F90220B}" type="datetimeFigureOut">
              <a:rPr lang="ru-RU" smtClean="0"/>
              <a:t>18.01.2015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11CF2-DEFA-4C46-9661-0592489DB30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Приложения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28654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3400" dirty="0"/>
              <a:t>Давным-давно жил в горах человек. Имел он огромную отару овец и столько же друзей.</a:t>
            </a:r>
          </a:p>
          <a:p>
            <a:pPr algn="just">
              <a:buNone/>
            </a:pPr>
            <a:r>
              <a:rPr lang="ru-RU" sz="3400" dirty="0"/>
              <a:t>Однажды к нему в дом пришла беда. В его загон в одну из ночей проникли воры и угнали всех овец. Когда на утро хозяин пришёл в загон, чтобы выгнать своё стадо на выпас, ни одной овцы там не оказалось. Хозяин тяжело вздохнул и заплакал. Весь его многолетний труд был напрасен, а семья в одну ночь стала нищей.</a:t>
            </a:r>
          </a:p>
          <a:p>
            <a:pPr algn="just">
              <a:buNone/>
            </a:pPr>
            <a:r>
              <a:rPr lang="ru-RU" sz="3400" dirty="0"/>
              <a:t>Вскоре вся округа знала о том, какая беда приключилась с хозяином овчарни. Прошёл ещё один день, и на заре хозяин увидел облачко пыли на дороге. Оно всё увеличивалось и увеличивалось. Вскоре он смог разглядеть и людей в облаке пыли. Это были его друзья. Каждый из его друзей шёл не с пустыми руками, а вёл за собой маленькое стадо овец. Когда друзья вошли к нему во двор, он понял, что они пришли ему помочь. С тех пор стадо стало в несколько раз больше прежнего. Каждый раз, по утрам, когда хозяин шёл выгонять своё стадо, он вспоминал своих друзей, которые спасли жизнь его семье.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llusions_0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290"/>
            <a:ext cx="4500594" cy="63683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202</Words>
  <Application>Microsoft Office PowerPoint</Application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Приложения 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Приложения </dc:title>
  <dc:creator>учитель</dc:creator>
  <cp:lastModifiedBy>учитель</cp:lastModifiedBy>
  <cp:revision>1</cp:revision>
  <dcterms:created xsi:type="dcterms:W3CDTF">2015-01-18T16:35:50Z</dcterms:created>
  <dcterms:modified xsi:type="dcterms:W3CDTF">2015-01-18T16:39:47Z</dcterms:modified>
</cp:coreProperties>
</file>