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away.php?to=https://us04web.zoom.us/j/6361159023?pwd=VzhXcEI0VkZrbkwzV0RmK3FkYlI5Zz09&amp;cc_key=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309634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Школьный университет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условиях самоизоляции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факультет «Управление и бизнес»</a:t>
            </a:r>
            <a:b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тьютор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Буянова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А. 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Апрель, май 2020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 часов</a:t>
            </a:r>
          </a:p>
          <a:p>
            <a:pPr>
              <a:buFontTx/>
              <a:buChar char="-"/>
            </a:pPr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Важные качества предпринимателя </a:t>
            </a:r>
            <a:endParaRPr lang="ru-RU" sz="3600" dirty="0"/>
          </a:p>
        </p:txBody>
      </p:sp>
      <p:pic>
        <p:nvPicPr>
          <p:cNvPr id="1026" name="Picture 2" descr="C:\Users\User\Desktop\Дистант\5 - 8 классы\Факультет\1. Качеств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00200"/>
            <a:ext cx="7560839" cy="50712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Важные качества предпринимателя</a:t>
            </a:r>
            <a:endParaRPr lang="ru-RU" sz="3600" dirty="0"/>
          </a:p>
        </p:txBody>
      </p:sp>
      <p:pic>
        <p:nvPicPr>
          <p:cNvPr id="2050" name="Picture 2" descr="C:\Users\User\Desktop\Дистант\5 - 8 классы\Факультет\2. Качеств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5" y="1600200"/>
            <a:ext cx="6765658" cy="5067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Важные качества предпринимателя</a:t>
            </a:r>
            <a:endParaRPr lang="ru-RU" sz="3600" dirty="0"/>
          </a:p>
        </p:txBody>
      </p:sp>
      <p:pic>
        <p:nvPicPr>
          <p:cNvPr id="3074" name="Picture 2" descr="C:\Users\User\Desktop\Дистант\5 - 8 классы\Факультет\3. Качеств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5" y="1270892"/>
            <a:ext cx="7200801" cy="5400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Задания к конференции 15 апреля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1. Составь для себя список важных качеств предпринимателя (смотри предыдущие слайды), распределяя их по степени важности.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Выдели те, которые можно формировать в себе уже сейчас.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Ты уже понимаешь, что предприниматель умеет выдвигать хорошие идеи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Сгенерируй 1-3 идеи, которые можно реализовать в дистанционном формате для школьного сообщества (ребята, учителя, родители) Помни о критериях, они есть в презентации.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Подготовь устную защиту своих идей во время конференции 15 апреля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Конференция 15 апреля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Приняли участие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Чепкасова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Яна 1б + 3б активная позиция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Приятный бонус – «5» за урок проекта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22 апреля «Стрела Жизни»</a:t>
            </a:r>
            <a:endParaRPr lang="ru-RU" dirty="0"/>
          </a:p>
        </p:txBody>
      </p:sp>
      <p:pic>
        <p:nvPicPr>
          <p:cNvPr id="1026" name="Picture 2" descr="C:\Users\User\Desktop\Дистант\5 - 8 классы\Факультет\4JMQIjlZMS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7078379" cy="491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 апреля «Стрела Жизни»</a:t>
            </a:r>
            <a:endParaRPr lang="ru-RU" dirty="0"/>
          </a:p>
        </p:txBody>
      </p:sp>
      <p:pic>
        <p:nvPicPr>
          <p:cNvPr id="2050" name="Picture 2" descr="C:\Users\User\Desktop\Дистант\5 - 8 классы\Факультет\Q2PMqeBDH-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7200503" cy="5029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 к 27.04. 2020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Создать «Стрелу Жизни»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Луч (вектор)</a:t>
            </a:r>
          </a:p>
          <a:p>
            <a:pPr marL="514350" indent="-51435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Период от 15 лет  до  25 лет</a:t>
            </a:r>
          </a:p>
          <a:p>
            <a:pPr marL="514350" indent="-51435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Продвижения в профессии</a:t>
            </a:r>
          </a:p>
          <a:p>
            <a:pPr marL="514350" indent="-51435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 Продвижения в личной жизни</a:t>
            </a:r>
          </a:p>
          <a:p>
            <a:pPr marL="514350" indent="-51435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 Творческое оформление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Тьюторство 2020\На сайт - декабрь 2020\УНИ\FullSizeRender-14-12-20-09-07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545532" cy="56859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Тьюторство 2020\На сайт - декабрь 2020\УНИ\FullSizeRender-14-12-20-09-07-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4299" y="332656"/>
            <a:ext cx="9268299" cy="6525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Наши встречи в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ZOOM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Каждая среда в 14.00.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Вход открыт за 10 минут до начала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Подключиться к конференции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Zoom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" tooltip="https://us04web.zoom.us/j/6361159023?pwd=VzhXcEI0VkZrbkwzV0RmK3FkYlI5Zz09"/>
              </a:rPr>
              <a:t>https://us04web.zoom.us/j/6361159023?pwd=VzhXcEI0VkZr..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Идентификатор конференции: 636 115 9023</a:t>
            </a:r>
            <a:b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Пароль: 555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8 апреля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15 апреля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22 апреля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29 апреля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13 мая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 мая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Знакомство с технологиями важными в управлении и бизнесе (задания в чате ВК)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Определение качеств и навыков важных в работе предпринимателя  (список)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Создание «Стрелы Жизни» (нарисовать и сдать)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Генерация  интересных идей, актуальных в новой ситуации дистанционного образования (презентация в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ZOOM)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Пробы в реализации идей (соц.сети)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Генерация идей      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Идея  должна  быть:</a:t>
            </a:r>
          </a:p>
          <a:p>
            <a:pPr lvl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развивающий, мотивирующий к правильным поступкам, снимающий эмоциональное напряжение, объединяющий, воспитывающий, недвусмысленный, подходящий для всех, полезный  и т. п.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Визуализация идеи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Выбрать  форму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: конкурс,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флешмоб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, выставка,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досуговое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занятие, обучающий курс </a:t>
            </a:r>
          </a:p>
          <a:p>
            <a:pPr lvl="0" algn="just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Выбрать место, где он будет проходить: 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ВК,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Инстаграмм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Вайбер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, ZOOM,… </a:t>
            </a:r>
          </a:p>
          <a:p>
            <a:pPr lvl="0" algn="just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Выбрать вид: 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прямая трансляция, общение в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онлайне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,  закрытая или открытая группа</a:t>
            </a:r>
          </a:p>
          <a:p>
            <a:pPr lvl="0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Выбрать возрастную категорию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План Реализации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lvl="0" indent="-51435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Определить четкий период реализации проекта</a:t>
            </a:r>
          </a:p>
          <a:p>
            <a:pPr marL="514350" lvl="0" indent="-51435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Сформулировать просто, ясно и ярко тему.</a:t>
            </a:r>
          </a:p>
          <a:p>
            <a:pPr marL="514350" lvl="0" indent="-51435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Придумать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хештег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логотип, эмблему, заставку, картинку. </a:t>
            </a:r>
          </a:p>
          <a:p>
            <a:pPr marL="514350" lvl="0" indent="-51435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Найти группу поддержки, помощников. </a:t>
            </a:r>
          </a:p>
          <a:p>
            <a:pPr marL="514350" lvl="0" indent="-51435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Выбрать категорию, на кого направлен проект. </a:t>
            </a:r>
          </a:p>
          <a:p>
            <a:pPr marL="514350" lvl="0" indent="-51435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Придумать и запустить интересный пост  и с помощью друзей и учителей постоянно рекламировать его.</a:t>
            </a:r>
          </a:p>
          <a:p>
            <a:pPr marL="514350" lvl="0" indent="-51435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 протяжении всего периода поддерживать интерес аудитории к проекту. </a:t>
            </a:r>
          </a:p>
          <a:p>
            <a:pPr marL="514350" lvl="0" indent="-51435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Продумать все возможные риски и неудачи, чтобы заранее не допускать их.  </a:t>
            </a:r>
          </a:p>
          <a:p>
            <a:pPr marL="514350" lvl="0" indent="-51435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забывать о постоянной работе в проекте.</a:t>
            </a:r>
          </a:p>
          <a:p>
            <a:pPr marL="514350" lvl="0" indent="-51435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Продумать как и чем он завершится. </a:t>
            </a:r>
          </a:p>
          <a:p>
            <a:pPr marL="514350" lvl="0" indent="-51435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Подвести итоги, всех поблагодарить или…. Он будет дальше жить дальше??? Тогда как и кто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подерживаь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его будет?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4. Подведение итогов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Выводы</a:t>
            </a:r>
          </a:p>
          <a:p>
            <a:pPr lvl="0"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Рефлексия</a:t>
            </a:r>
          </a:p>
          <a:p>
            <a:pPr lvl="0" algn="ctr">
              <a:buNone/>
            </a:pP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Скриншоты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Ссылки</a:t>
            </a:r>
          </a:p>
          <a:p>
            <a:pPr lvl="0"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Конференция 8 апреля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Приняли участие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Чепкасова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Яна 1б + 3б активная позиция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Федотов Даниил 1б +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1б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активная позиция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Яппаров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Данияр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1б + 2б активная позиция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Дудин Алексей 1б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Кашин Дмитрий 1б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Кривошеин Данил 1б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Черновский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Дмитрий 1 б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Приятный бонус – «5» за урок проекта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Технологии важные в предпринимательской деятельности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Предприниматели должны уметь правильно ставить цели и задачи, планировать деятельность по решению задач и продвижению к целям. В этом помогает </a:t>
            </a:r>
          </a:p>
          <a:p>
            <a:pPr algn="just">
              <a:buNone/>
            </a:pPr>
            <a:r>
              <a:rPr lang="ru-RU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технология </a:t>
            </a:r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SMART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Эту технологию мы осваиваем на уроке  проекта – читай материал и выполняй и отправляй на проверку задания и получай оценки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8А  и 8Б – среда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8В – четверг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8Г – пятница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8Д – суббота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619</Words>
  <Application>Microsoft Office PowerPoint</Application>
  <PresentationFormat>Экран (4:3)</PresentationFormat>
  <Paragraphs>86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Школьный университет в условиях самоизоляции  факультет «Управление и бизнес» тьютор Буянова А. Г. </vt:lpstr>
      <vt:lpstr>Наши встречи в ZOOM</vt:lpstr>
      <vt:lpstr>Задачи:</vt:lpstr>
      <vt:lpstr>1. Генерация идей      </vt:lpstr>
      <vt:lpstr>2. Визуализация идеи</vt:lpstr>
      <vt:lpstr> 3. План Реализации</vt:lpstr>
      <vt:lpstr> 4. Подведение итогов </vt:lpstr>
      <vt:lpstr>Конференция 8 апреля </vt:lpstr>
      <vt:lpstr>1. Технологии важные в предпринимательской деятельности</vt:lpstr>
      <vt:lpstr>2. Важные качества предпринимателя </vt:lpstr>
      <vt:lpstr>2. Важные качества предпринимателя</vt:lpstr>
      <vt:lpstr>2. Важные качества предпринимателя</vt:lpstr>
      <vt:lpstr>Задания к конференции 15 апреля</vt:lpstr>
      <vt:lpstr>Конференция 15 апреля </vt:lpstr>
      <vt:lpstr> 22 апреля «Стрела Жизни»</vt:lpstr>
      <vt:lpstr>22 апреля «Стрела Жизни»</vt:lpstr>
      <vt:lpstr>Задание к 27.04. 2020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Школьный университет в условиях самоизоляции  факультет «Управление и бизнес» тьютор Буянова А. Г. </dc:title>
  <dc:creator>User</dc:creator>
  <cp:lastModifiedBy>User</cp:lastModifiedBy>
  <cp:revision>3</cp:revision>
  <dcterms:created xsi:type="dcterms:W3CDTF">2020-12-14T15:26:53Z</dcterms:created>
  <dcterms:modified xsi:type="dcterms:W3CDTF">2020-12-14T17:21:13Z</dcterms:modified>
</cp:coreProperties>
</file>