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2BF69-B686-4E32-910A-A520C674FD50}" type="datetimeFigureOut">
              <a:rPr lang="ru-RU" smtClean="0"/>
              <a:t>30.06.2016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3C94-7105-4677-A4EE-566E429286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8064896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 П Р А Ж Н Е Н И Я</a:t>
            </a:r>
            <a:br>
              <a:rPr lang="ru-RU" dirty="0" smtClean="0"/>
            </a:br>
            <a:r>
              <a:rPr lang="ru-RU" dirty="0" smtClean="0"/>
              <a:t>на формирование </a:t>
            </a:r>
            <a:r>
              <a:rPr lang="ru-RU" dirty="0"/>
              <a:t>умения выделять признак двух или нескольких предметов или явлений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7. </a:t>
            </a:r>
            <a:r>
              <a:rPr lang="ru-RU" sz="3200" b="1" dirty="0" smtClean="0"/>
              <a:t>Интеллектуальная разминка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Какое трехзначное число нужно разделить пополам, чтобы получить шесть нулей?</a:t>
            </a:r>
          </a:p>
          <a:p>
            <a:endParaRPr lang="ru-RU" dirty="0"/>
          </a:p>
          <a:p>
            <a:r>
              <a:rPr lang="ru-RU" dirty="0" smtClean="0"/>
              <a:t>В день выхода своей новой книги Виктор Гюго, желая узнать, как идет продажа, послал издателю открытку, на которой стоял только один знак препинания. Издатель, у которого дела шли великолепно, не ударил в грязь лицом и ответил не менее лаконично. Как вы думаете, каким образом?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1. Разминка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489654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2181"/>
                <a:gridCol w="1632181"/>
                <a:gridCol w="16321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Крем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Хром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Хрип</a:t>
                      </a:r>
                      <a:endParaRPr lang="ru-RU" sz="28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?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36912"/>
          <a:ext cx="489654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2181"/>
                <a:gridCol w="1632181"/>
                <a:gridCol w="16321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Час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Метр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Ар</a:t>
                      </a:r>
                      <a:endParaRPr lang="ru-RU" sz="28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?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4365104"/>
          <a:ext cx="489654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2181"/>
                <a:gridCol w="1632181"/>
                <a:gridCol w="16321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Зима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Лето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Осень</a:t>
                      </a:r>
                      <a:endParaRPr lang="ru-RU" sz="28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?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988840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Прочитайте перечень понятий и назовите названия планет , а название приборов не называйте:</a:t>
            </a:r>
          </a:p>
          <a:p>
            <a:r>
              <a:rPr lang="ru-RU" sz="2800" dirty="0" smtClean="0"/>
              <a:t>Термометр, линейка, Марс, Венера, весы, Юпитер, стакан, компьютер, Земля, палетка, </a:t>
            </a:r>
            <a:r>
              <a:rPr lang="ru-RU" sz="2800" dirty="0" err="1" smtClean="0"/>
              <a:t>силометр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1. Разминка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2</a:t>
            </a:r>
            <a:r>
              <a:rPr lang="ru-RU" sz="3600" dirty="0" smtClean="0"/>
              <a:t>.  </a:t>
            </a:r>
            <a:r>
              <a:rPr lang="ru-RU" sz="3600" dirty="0" smtClean="0"/>
              <a:t>Исключите лишнее слово в каждой группе понятий: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r>
              <a:rPr lang="ru-RU" sz="2800" dirty="0" smtClean="0"/>
              <a:t>Роза, вяз, маргаритка, тюльпан, одуванчик</a:t>
            </a:r>
          </a:p>
          <a:p>
            <a:r>
              <a:rPr lang="ru-RU" sz="2800" dirty="0" smtClean="0"/>
              <a:t>Кукушка, орел, пчела, малиновка, ласточка</a:t>
            </a:r>
          </a:p>
          <a:p>
            <a:r>
              <a:rPr lang="ru-RU" sz="2800" dirty="0" smtClean="0"/>
              <a:t>Январь, весна, декабрь, апрель, август</a:t>
            </a:r>
          </a:p>
          <a:p>
            <a:r>
              <a:rPr lang="ru-RU" sz="2800" dirty="0" smtClean="0"/>
              <a:t>Анютины глазки, пчела, дуб, колесо, улитка</a:t>
            </a:r>
          </a:p>
          <a:p>
            <a:r>
              <a:rPr lang="ru-RU" sz="2800" dirty="0" smtClean="0"/>
              <a:t>Квадрат, прямоугольник, треугольник, шестиугольник, куб</a:t>
            </a:r>
          </a:p>
          <a:p>
            <a:r>
              <a:rPr lang="ru-RU" sz="2800" dirty="0" smtClean="0"/>
              <a:t>Звезда, метеор, комета, планета, астронавт, астероид</a:t>
            </a:r>
          </a:p>
          <a:p>
            <a:r>
              <a:rPr lang="ru-RU" sz="2800" dirty="0" smtClean="0"/>
              <a:t>Архимед, Дарвин, Попов, Ньютон, </a:t>
            </a:r>
            <a:r>
              <a:rPr lang="ru-RU" sz="2800" dirty="0" err="1" smtClean="0"/>
              <a:t>Энштейн</a:t>
            </a:r>
            <a:r>
              <a:rPr lang="ru-RU" sz="2800" dirty="0" smtClean="0"/>
              <a:t>, Наполеон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</a:t>
            </a:r>
            <a:r>
              <a:rPr lang="ru-RU" dirty="0" smtClean="0"/>
              <a:t>Расположите данные понятия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268760"/>
            <a:ext cx="2550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Мебель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39552" y="2420888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499992" y="213285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2852936"/>
            <a:ext cx="2244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Кресло</a:t>
            </a:r>
          </a:p>
          <a:p>
            <a:r>
              <a:rPr lang="ru-RU" sz="2400" dirty="0" smtClean="0"/>
              <a:t>Рабочее кресло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852936"/>
            <a:ext cx="2353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Стол</a:t>
            </a:r>
          </a:p>
          <a:p>
            <a:r>
              <a:rPr lang="ru-RU" sz="2400" dirty="0" smtClean="0"/>
              <a:t>Обеденный стол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69159" y="2852936"/>
            <a:ext cx="17793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/>
              <a:t>Стул</a:t>
            </a:r>
          </a:p>
          <a:p>
            <a:pPr algn="r"/>
            <a:r>
              <a:rPr lang="ru-RU" sz="2400" dirty="0" smtClean="0"/>
              <a:t>Мягкий стул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4221088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800" dirty="0" smtClean="0"/>
              <a:t>Приборы, термометр, ртутный термометр, барометр, ртутный барометр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/>
              <a:t> </a:t>
            </a:r>
            <a:r>
              <a:rPr lang="ru-RU" sz="2800" dirty="0" smtClean="0"/>
              <a:t>Птица, перелетная птица, грач, животные организмы, млекопитающие, тигр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Расположите данные понятия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268760"/>
            <a:ext cx="2550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Мебель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39552" y="2420888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499992" y="213285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2852936"/>
            <a:ext cx="2244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Кресло</a:t>
            </a:r>
          </a:p>
          <a:p>
            <a:r>
              <a:rPr lang="ru-RU" sz="2400" dirty="0" smtClean="0"/>
              <a:t>Рабочее кресло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2852936"/>
            <a:ext cx="2353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Стол</a:t>
            </a:r>
          </a:p>
          <a:p>
            <a:r>
              <a:rPr lang="ru-RU" sz="2400" dirty="0" smtClean="0"/>
              <a:t>Обеденный стол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69159" y="2852936"/>
            <a:ext cx="17793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/>
              <a:t>Стул</a:t>
            </a:r>
          </a:p>
          <a:p>
            <a:pPr algn="r"/>
            <a:r>
              <a:rPr lang="ru-RU" sz="2400" dirty="0" smtClean="0"/>
              <a:t>Мягкий стул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3933056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Геометрические фигуры, четырехугольники, прямоугольник, квадрат, параллелограмм, треугольник, прямоугольный треугольник</a:t>
            </a:r>
          </a:p>
          <a:p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/>
              <a:t> </a:t>
            </a:r>
            <a:r>
              <a:rPr lang="ru-RU" sz="2800" dirty="0" smtClean="0"/>
              <a:t>Знаки препинания, точка, запятая, знаки, двоеточие, математические знаки, плюс, минус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4. </a:t>
            </a:r>
            <a:r>
              <a:rPr lang="ru-RU" sz="3600" b="1" dirty="0" smtClean="0"/>
              <a:t>Из предложенных слов выберите два, которые объединены общим </a:t>
            </a:r>
            <a:r>
              <a:rPr lang="ru-RU" sz="3600" b="1" dirty="0" smtClean="0"/>
              <a:t>признаком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ru-RU" sz="2800" dirty="0" smtClean="0"/>
              <a:t>Дом, дверь, стол, ковёр, шторы, шкаф</a:t>
            </a:r>
          </a:p>
          <a:p>
            <a:r>
              <a:rPr lang="ru-RU" sz="2800" dirty="0" smtClean="0"/>
              <a:t>Очки, глаз, нос, взгляд, автомат, раздражение</a:t>
            </a:r>
          </a:p>
          <a:p>
            <a:r>
              <a:rPr lang="ru-RU" sz="2800" dirty="0" smtClean="0"/>
              <a:t>Заяц, бабочка, черепаха, червь, страус, волк</a:t>
            </a:r>
          </a:p>
          <a:p>
            <a:r>
              <a:rPr lang="ru-RU" sz="2800" dirty="0" smtClean="0"/>
              <a:t>Море, корабль, волны, озеро, чайка, ветер</a:t>
            </a:r>
          </a:p>
          <a:p>
            <a:r>
              <a:rPr lang="ru-RU" sz="2800" dirty="0" smtClean="0"/>
              <a:t>Рука, голос, песня, нога, ходьба, человек</a:t>
            </a:r>
          </a:p>
          <a:p>
            <a:r>
              <a:rPr lang="ru-RU" sz="2800" dirty="0" smtClean="0"/>
              <a:t>Город, улица, посёлок, дом, парк, сквер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5. </a:t>
            </a:r>
            <a:r>
              <a:rPr lang="ru-RU" b="1" dirty="0" smtClean="0"/>
              <a:t>Найдите общее окончание для всех следующий слов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1522512" cy="4525963"/>
          </a:xfrm>
        </p:spPr>
        <p:txBody>
          <a:bodyPr/>
          <a:lstStyle/>
          <a:p>
            <a:r>
              <a:rPr lang="ru-RU" dirty="0" smtClean="0"/>
              <a:t>АТ..</a:t>
            </a:r>
          </a:p>
          <a:p>
            <a:r>
              <a:rPr lang="ru-RU" dirty="0" smtClean="0"/>
              <a:t>БР..</a:t>
            </a:r>
          </a:p>
          <a:p>
            <a:r>
              <a:rPr lang="ru-RU" dirty="0" smtClean="0"/>
              <a:t>ГН..</a:t>
            </a:r>
          </a:p>
          <a:p>
            <a:r>
              <a:rPr lang="ru-RU" dirty="0" smtClean="0"/>
              <a:t>Д..</a:t>
            </a:r>
          </a:p>
          <a:p>
            <a:r>
              <a:rPr lang="ru-RU" dirty="0" smtClean="0"/>
              <a:t>К..</a:t>
            </a:r>
          </a:p>
          <a:p>
            <a:r>
              <a:rPr lang="ru-RU" dirty="0" smtClean="0"/>
              <a:t>Л..</a:t>
            </a:r>
          </a:p>
          <a:p>
            <a:r>
              <a:rPr lang="ru-RU" dirty="0" smtClean="0"/>
              <a:t>Р..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228184" y="1772816"/>
            <a:ext cx="15225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М..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К..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ПЛ..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/>
              <a:t>6. </a:t>
            </a:r>
            <a:r>
              <a:rPr lang="ru-RU" sz="3600" b="1" dirty="0" smtClean="0"/>
              <a:t>Исключите лишнее слово, предварительно решив анаграммы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2674640" cy="1900808"/>
          </a:xfrm>
        </p:spPr>
        <p:txBody>
          <a:bodyPr/>
          <a:lstStyle/>
          <a:p>
            <a:pPr>
              <a:tabLst>
                <a:tab pos="3233738" algn="l"/>
              </a:tabLst>
            </a:pPr>
            <a:r>
              <a:rPr lang="ru-RU" dirty="0" smtClean="0"/>
              <a:t>АПНИСЕЛЬ</a:t>
            </a:r>
          </a:p>
          <a:p>
            <a:pPr>
              <a:tabLst>
                <a:tab pos="3233738" algn="l"/>
              </a:tabLst>
            </a:pPr>
            <a:r>
              <a:rPr lang="ru-RU" dirty="0" smtClean="0"/>
              <a:t>ОКЛОБЯ</a:t>
            </a:r>
          </a:p>
          <a:p>
            <a:pPr>
              <a:tabLst>
                <a:tab pos="3233738" algn="l"/>
              </a:tabLst>
            </a:pPr>
            <a:r>
              <a:rPr lang="ru-RU" dirty="0" smtClean="0"/>
              <a:t>АКАЧКБО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139952" y="1916832"/>
            <a:ext cx="2674640" cy="1900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3233738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ЮКИЛТ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3233738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АЛИФАК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3233738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ТАСУПАК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067944" y="4221088"/>
            <a:ext cx="2674640" cy="1900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3233738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ШУРГА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3233738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435</Words>
  <Application>Microsoft Office PowerPoint</Application>
  <PresentationFormat>Экран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 П Р А Ж Н Е Н И Я на формирование умения выделять признак двух или нескольких предметов или явлений</vt:lpstr>
      <vt:lpstr>1. Разминка</vt:lpstr>
      <vt:lpstr>1. Разминка</vt:lpstr>
      <vt:lpstr>2.  Исключите лишнее слово в каждой группе понятий:</vt:lpstr>
      <vt:lpstr>3. Расположите данные понятия </vt:lpstr>
      <vt:lpstr>Расположите данные понятия </vt:lpstr>
      <vt:lpstr>4. Из предложенных слов выберите два, которые объединены общим признаком</vt:lpstr>
      <vt:lpstr>5. Найдите общее окончание для всех следующий слов</vt:lpstr>
      <vt:lpstr>6. Исключите лишнее слово, предварительно решив анаграммы</vt:lpstr>
      <vt:lpstr>7. Интеллектуальная разминка</vt:lpstr>
    </vt:vector>
  </TitlesOfParts>
  <Company>ПЕРЕБОРСКАЯ 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понятий</dc:title>
  <dc:creator>1</dc:creator>
  <cp:lastModifiedBy>Olga</cp:lastModifiedBy>
  <cp:revision>12</cp:revision>
  <dcterms:created xsi:type="dcterms:W3CDTF">2014-02-10T03:07:31Z</dcterms:created>
  <dcterms:modified xsi:type="dcterms:W3CDTF">2016-06-30T17:15:13Z</dcterms:modified>
</cp:coreProperties>
</file>