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227B56-B171-4C73-B458-8F35105CC97E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2E4F9AFE-0110-4FCF-8FAD-7FE17ACE2614}">
      <dgm:prSet phldrT="[Текст]"/>
      <dgm:spPr/>
      <dgm:t>
        <a:bodyPr/>
        <a:lstStyle/>
        <a:p>
          <a:r>
            <a:rPr lang="ru-RU" dirty="0" smtClean="0"/>
            <a:t>Стебель </a:t>
          </a:r>
          <a:endParaRPr lang="ru-RU" dirty="0"/>
        </a:p>
      </dgm:t>
    </dgm:pt>
    <dgm:pt modelId="{582EB714-08A6-4EEB-BFB1-A8642C335F96}" type="parTrans" cxnId="{F1D8D47F-C3C2-4F91-B8D5-BF2DA590B6FD}">
      <dgm:prSet/>
      <dgm:spPr/>
      <dgm:t>
        <a:bodyPr/>
        <a:lstStyle/>
        <a:p>
          <a:endParaRPr lang="ru-RU"/>
        </a:p>
      </dgm:t>
    </dgm:pt>
    <dgm:pt modelId="{6CC6CCD9-DF6F-4F93-9927-5804410EAB3A}" type="sibTrans" cxnId="{F1D8D47F-C3C2-4F91-B8D5-BF2DA590B6FD}">
      <dgm:prSet/>
      <dgm:spPr/>
      <dgm:t>
        <a:bodyPr/>
        <a:lstStyle/>
        <a:p>
          <a:endParaRPr lang="ru-RU"/>
        </a:p>
      </dgm:t>
    </dgm:pt>
    <dgm:pt modelId="{5564E557-B73E-4D3C-AE62-B5D9400FDB6D}">
      <dgm:prSet phldrT="[Текст]" phldr="1"/>
      <dgm:spPr/>
      <dgm:t>
        <a:bodyPr/>
        <a:lstStyle/>
        <a:p>
          <a:endParaRPr lang="ru-RU" dirty="0"/>
        </a:p>
      </dgm:t>
    </dgm:pt>
    <dgm:pt modelId="{D2F33E83-D6A2-421E-A818-741F29B8C04F}" type="parTrans" cxnId="{03E26C1A-A054-4435-89C0-62B5B86EAA37}">
      <dgm:prSet/>
      <dgm:spPr/>
      <dgm:t>
        <a:bodyPr/>
        <a:lstStyle/>
        <a:p>
          <a:endParaRPr lang="ru-RU"/>
        </a:p>
      </dgm:t>
    </dgm:pt>
    <dgm:pt modelId="{31425265-D8FA-4091-A8B2-B5280DE14D31}" type="sibTrans" cxnId="{03E26C1A-A054-4435-89C0-62B5B86EAA37}">
      <dgm:prSet/>
      <dgm:spPr/>
      <dgm:t>
        <a:bodyPr/>
        <a:lstStyle/>
        <a:p>
          <a:endParaRPr lang="ru-RU"/>
        </a:p>
      </dgm:t>
    </dgm:pt>
    <dgm:pt modelId="{01D60EA0-5233-4AC6-AB3D-EDD5EF7BFFCF}" type="pres">
      <dgm:prSet presAssocID="{B9227B56-B171-4C73-B458-8F35105CC97E}" presName="Name0" presStyleCnt="0">
        <dgm:presLayoutVars>
          <dgm:dir/>
          <dgm:resizeHandles val="exact"/>
        </dgm:presLayoutVars>
      </dgm:prSet>
      <dgm:spPr/>
    </dgm:pt>
    <dgm:pt modelId="{B535B1D6-D214-4505-AE92-38595EB4EA4A}" type="pres">
      <dgm:prSet presAssocID="{2E4F9AFE-0110-4FCF-8FAD-7FE17ACE2614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BC7881-AD34-4B54-80C8-A31E0273FEF9}" type="pres">
      <dgm:prSet presAssocID="{6CC6CCD9-DF6F-4F93-9927-5804410EAB3A}" presName="sibTrans" presStyleLbl="sibTrans2D1" presStyleIdx="0" presStyleCnt="1"/>
      <dgm:spPr/>
      <dgm:t>
        <a:bodyPr/>
        <a:lstStyle/>
        <a:p>
          <a:endParaRPr lang="ru-RU"/>
        </a:p>
      </dgm:t>
    </dgm:pt>
    <dgm:pt modelId="{9A45FAB0-0C8A-46BA-89E4-C502C067E48B}" type="pres">
      <dgm:prSet presAssocID="{6CC6CCD9-DF6F-4F93-9927-5804410EAB3A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7BEE5976-6C44-4E9D-A35E-ED101B227CA2}" type="pres">
      <dgm:prSet presAssocID="{5564E557-B73E-4D3C-AE62-B5D9400FDB6D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BADAA2D-96B1-44E5-914D-ACD8EF6E26AD}" type="presOf" srcId="{B9227B56-B171-4C73-B458-8F35105CC97E}" destId="{01D60EA0-5233-4AC6-AB3D-EDD5EF7BFFCF}" srcOrd="0" destOrd="0" presId="urn:microsoft.com/office/officeart/2005/8/layout/process1"/>
    <dgm:cxn modelId="{03E26C1A-A054-4435-89C0-62B5B86EAA37}" srcId="{B9227B56-B171-4C73-B458-8F35105CC97E}" destId="{5564E557-B73E-4D3C-AE62-B5D9400FDB6D}" srcOrd="1" destOrd="0" parTransId="{D2F33E83-D6A2-421E-A818-741F29B8C04F}" sibTransId="{31425265-D8FA-4091-A8B2-B5280DE14D31}"/>
    <dgm:cxn modelId="{FC242841-BD5C-41C6-B172-6675666764DB}" type="presOf" srcId="{6CC6CCD9-DF6F-4F93-9927-5804410EAB3A}" destId="{9A45FAB0-0C8A-46BA-89E4-C502C067E48B}" srcOrd="1" destOrd="0" presId="urn:microsoft.com/office/officeart/2005/8/layout/process1"/>
    <dgm:cxn modelId="{F1D8D47F-C3C2-4F91-B8D5-BF2DA590B6FD}" srcId="{B9227B56-B171-4C73-B458-8F35105CC97E}" destId="{2E4F9AFE-0110-4FCF-8FAD-7FE17ACE2614}" srcOrd="0" destOrd="0" parTransId="{582EB714-08A6-4EEB-BFB1-A8642C335F96}" sibTransId="{6CC6CCD9-DF6F-4F93-9927-5804410EAB3A}"/>
    <dgm:cxn modelId="{57B2F4ED-F8D1-4DB1-A282-8047F16450B9}" type="presOf" srcId="{5564E557-B73E-4D3C-AE62-B5D9400FDB6D}" destId="{7BEE5976-6C44-4E9D-A35E-ED101B227CA2}" srcOrd="0" destOrd="0" presId="urn:microsoft.com/office/officeart/2005/8/layout/process1"/>
    <dgm:cxn modelId="{F5C0B752-EF96-4FD7-9764-7560D4489C9B}" type="presOf" srcId="{2E4F9AFE-0110-4FCF-8FAD-7FE17ACE2614}" destId="{B535B1D6-D214-4505-AE92-38595EB4EA4A}" srcOrd="0" destOrd="0" presId="urn:microsoft.com/office/officeart/2005/8/layout/process1"/>
    <dgm:cxn modelId="{D17D00E6-E950-4212-9833-3061B2C3EDA3}" type="presOf" srcId="{6CC6CCD9-DF6F-4F93-9927-5804410EAB3A}" destId="{04BC7881-AD34-4B54-80C8-A31E0273FEF9}" srcOrd="0" destOrd="0" presId="urn:microsoft.com/office/officeart/2005/8/layout/process1"/>
    <dgm:cxn modelId="{DDAECC87-31C1-4C61-B2F7-10AB72EE2F76}" type="presParOf" srcId="{01D60EA0-5233-4AC6-AB3D-EDD5EF7BFFCF}" destId="{B535B1D6-D214-4505-AE92-38595EB4EA4A}" srcOrd="0" destOrd="0" presId="urn:microsoft.com/office/officeart/2005/8/layout/process1"/>
    <dgm:cxn modelId="{AF77EB06-79B6-4E90-A443-364E07C26116}" type="presParOf" srcId="{01D60EA0-5233-4AC6-AB3D-EDD5EF7BFFCF}" destId="{04BC7881-AD34-4B54-80C8-A31E0273FEF9}" srcOrd="1" destOrd="0" presId="urn:microsoft.com/office/officeart/2005/8/layout/process1"/>
    <dgm:cxn modelId="{88C5FA8B-E261-42DC-A895-C9C1A7DF4ADB}" type="presParOf" srcId="{04BC7881-AD34-4B54-80C8-A31E0273FEF9}" destId="{9A45FAB0-0C8A-46BA-89E4-C502C067E48B}" srcOrd="0" destOrd="0" presId="urn:microsoft.com/office/officeart/2005/8/layout/process1"/>
    <dgm:cxn modelId="{92EE8B1D-1A92-4F0D-A3D2-1180A8E202E7}" type="presParOf" srcId="{01D60EA0-5233-4AC6-AB3D-EDD5EF7BFFCF}" destId="{7BEE5976-6C44-4E9D-A35E-ED101B227CA2}" srcOrd="2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9227B56-B171-4C73-B458-8F35105CC97E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2E4F9AFE-0110-4FCF-8FAD-7FE17ACE2614}">
      <dgm:prSet phldrT="[Текст]"/>
      <dgm:spPr/>
      <dgm:t>
        <a:bodyPr/>
        <a:lstStyle/>
        <a:p>
          <a:r>
            <a:rPr lang="ru-RU" dirty="0" smtClean="0"/>
            <a:t>Стебель </a:t>
          </a:r>
          <a:endParaRPr lang="ru-RU" dirty="0"/>
        </a:p>
      </dgm:t>
    </dgm:pt>
    <dgm:pt modelId="{582EB714-08A6-4EEB-BFB1-A8642C335F96}" type="parTrans" cxnId="{F1D8D47F-C3C2-4F91-B8D5-BF2DA590B6FD}">
      <dgm:prSet/>
      <dgm:spPr/>
      <dgm:t>
        <a:bodyPr/>
        <a:lstStyle/>
        <a:p>
          <a:endParaRPr lang="ru-RU"/>
        </a:p>
      </dgm:t>
    </dgm:pt>
    <dgm:pt modelId="{6CC6CCD9-DF6F-4F93-9927-5804410EAB3A}" type="sibTrans" cxnId="{F1D8D47F-C3C2-4F91-B8D5-BF2DA590B6FD}">
      <dgm:prSet/>
      <dgm:spPr/>
      <dgm:t>
        <a:bodyPr/>
        <a:lstStyle/>
        <a:p>
          <a:endParaRPr lang="ru-RU"/>
        </a:p>
      </dgm:t>
    </dgm:pt>
    <dgm:pt modelId="{5564E557-B73E-4D3C-AE62-B5D9400FDB6D}">
      <dgm:prSet phldrT="[Текст]" phldr="1"/>
      <dgm:spPr/>
      <dgm:t>
        <a:bodyPr/>
        <a:lstStyle/>
        <a:p>
          <a:endParaRPr lang="ru-RU" dirty="0"/>
        </a:p>
      </dgm:t>
    </dgm:pt>
    <dgm:pt modelId="{D2F33E83-D6A2-421E-A818-741F29B8C04F}" type="parTrans" cxnId="{03E26C1A-A054-4435-89C0-62B5B86EAA37}">
      <dgm:prSet/>
      <dgm:spPr/>
      <dgm:t>
        <a:bodyPr/>
        <a:lstStyle/>
        <a:p>
          <a:endParaRPr lang="ru-RU"/>
        </a:p>
      </dgm:t>
    </dgm:pt>
    <dgm:pt modelId="{31425265-D8FA-4091-A8B2-B5280DE14D31}" type="sibTrans" cxnId="{03E26C1A-A054-4435-89C0-62B5B86EAA37}">
      <dgm:prSet/>
      <dgm:spPr/>
      <dgm:t>
        <a:bodyPr/>
        <a:lstStyle/>
        <a:p>
          <a:endParaRPr lang="ru-RU"/>
        </a:p>
      </dgm:t>
    </dgm:pt>
    <dgm:pt modelId="{01D60EA0-5233-4AC6-AB3D-EDD5EF7BFFCF}" type="pres">
      <dgm:prSet presAssocID="{B9227B56-B171-4C73-B458-8F35105CC97E}" presName="Name0" presStyleCnt="0">
        <dgm:presLayoutVars>
          <dgm:dir/>
          <dgm:resizeHandles val="exact"/>
        </dgm:presLayoutVars>
      </dgm:prSet>
      <dgm:spPr/>
    </dgm:pt>
    <dgm:pt modelId="{B535B1D6-D214-4505-AE92-38595EB4EA4A}" type="pres">
      <dgm:prSet presAssocID="{2E4F9AFE-0110-4FCF-8FAD-7FE17ACE2614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BC7881-AD34-4B54-80C8-A31E0273FEF9}" type="pres">
      <dgm:prSet presAssocID="{6CC6CCD9-DF6F-4F93-9927-5804410EAB3A}" presName="sibTrans" presStyleLbl="sibTrans2D1" presStyleIdx="0" presStyleCnt="1"/>
      <dgm:spPr/>
      <dgm:t>
        <a:bodyPr/>
        <a:lstStyle/>
        <a:p>
          <a:endParaRPr lang="ru-RU"/>
        </a:p>
      </dgm:t>
    </dgm:pt>
    <dgm:pt modelId="{9A45FAB0-0C8A-46BA-89E4-C502C067E48B}" type="pres">
      <dgm:prSet presAssocID="{6CC6CCD9-DF6F-4F93-9927-5804410EAB3A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7BEE5976-6C44-4E9D-A35E-ED101B227CA2}" type="pres">
      <dgm:prSet presAssocID="{5564E557-B73E-4D3C-AE62-B5D9400FDB6D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D6B1DC7-A75E-4ABF-9657-FD7B0C0F47CE}" type="presOf" srcId="{6CC6CCD9-DF6F-4F93-9927-5804410EAB3A}" destId="{04BC7881-AD34-4B54-80C8-A31E0273FEF9}" srcOrd="0" destOrd="0" presId="urn:microsoft.com/office/officeart/2005/8/layout/process1"/>
    <dgm:cxn modelId="{03E26C1A-A054-4435-89C0-62B5B86EAA37}" srcId="{B9227B56-B171-4C73-B458-8F35105CC97E}" destId="{5564E557-B73E-4D3C-AE62-B5D9400FDB6D}" srcOrd="1" destOrd="0" parTransId="{D2F33E83-D6A2-421E-A818-741F29B8C04F}" sibTransId="{31425265-D8FA-4091-A8B2-B5280DE14D31}"/>
    <dgm:cxn modelId="{F1D8D47F-C3C2-4F91-B8D5-BF2DA590B6FD}" srcId="{B9227B56-B171-4C73-B458-8F35105CC97E}" destId="{2E4F9AFE-0110-4FCF-8FAD-7FE17ACE2614}" srcOrd="0" destOrd="0" parTransId="{582EB714-08A6-4EEB-BFB1-A8642C335F96}" sibTransId="{6CC6CCD9-DF6F-4F93-9927-5804410EAB3A}"/>
    <dgm:cxn modelId="{59F61119-222A-44E1-B910-D45ABB069EC6}" type="presOf" srcId="{2E4F9AFE-0110-4FCF-8FAD-7FE17ACE2614}" destId="{B535B1D6-D214-4505-AE92-38595EB4EA4A}" srcOrd="0" destOrd="0" presId="urn:microsoft.com/office/officeart/2005/8/layout/process1"/>
    <dgm:cxn modelId="{EDD63F44-5D09-44B9-9753-CC391D6CE026}" type="presOf" srcId="{5564E557-B73E-4D3C-AE62-B5D9400FDB6D}" destId="{7BEE5976-6C44-4E9D-A35E-ED101B227CA2}" srcOrd="0" destOrd="0" presId="urn:microsoft.com/office/officeart/2005/8/layout/process1"/>
    <dgm:cxn modelId="{3751449D-84ED-4966-AB30-4E8CA706F85D}" type="presOf" srcId="{6CC6CCD9-DF6F-4F93-9927-5804410EAB3A}" destId="{9A45FAB0-0C8A-46BA-89E4-C502C067E48B}" srcOrd="1" destOrd="0" presId="urn:microsoft.com/office/officeart/2005/8/layout/process1"/>
    <dgm:cxn modelId="{E5D6B174-7608-42A6-BB37-553E05D28868}" type="presOf" srcId="{B9227B56-B171-4C73-B458-8F35105CC97E}" destId="{01D60EA0-5233-4AC6-AB3D-EDD5EF7BFFCF}" srcOrd="0" destOrd="0" presId="urn:microsoft.com/office/officeart/2005/8/layout/process1"/>
    <dgm:cxn modelId="{817BF290-2FF1-4E4F-8157-7749ADCF9011}" type="presParOf" srcId="{01D60EA0-5233-4AC6-AB3D-EDD5EF7BFFCF}" destId="{B535B1D6-D214-4505-AE92-38595EB4EA4A}" srcOrd="0" destOrd="0" presId="urn:microsoft.com/office/officeart/2005/8/layout/process1"/>
    <dgm:cxn modelId="{170DAFFF-EFE3-4F45-AA1E-6A0F04810C31}" type="presParOf" srcId="{01D60EA0-5233-4AC6-AB3D-EDD5EF7BFFCF}" destId="{04BC7881-AD34-4B54-80C8-A31E0273FEF9}" srcOrd="1" destOrd="0" presId="urn:microsoft.com/office/officeart/2005/8/layout/process1"/>
    <dgm:cxn modelId="{7B8553F7-0E22-4ABF-9010-4B831CA02A6E}" type="presParOf" srcId="{04BC7881-AD34-4B54-80C8-A31E0273FEF9}" destId="{9A45FAB0-0C8A-46BA-89E4-C502C067E48B}" srcOrd="0" destOrd="0" presId="urn:microsoft.com/office/officeart/2005/8/layout/process1"/>
    <dgm:cxn modelId="{D1FDFB1B-DAE1-486C-B94A-5515BDB3E723}" type="presParOf" srcId="{01D60EA0-5233-4AC6-AB3D-EDD5EF7BFFCF}" destId="{7BEE5976-6C44-4E9D-A35E-ED101B227CA2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9227B56-B171-4C73-B458-8F35105CC97E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2E4F9AFE-0110-4FCF-8FAD-7FE17ACE2614}">
      <dgm:prSet phldrT="[Текст]"/>
      <dgm:spPr/>
      <dgm:t>
        <a:bodyPr/>
        <a:lstStyle/>
        <a:p>
          <a:r>
            <a:rPr lang="ru-RU" dirty="0" smtClean="0"/>
            <a:t>Кора </a:t>
          </a:r>
          <a:endParaRPr lang="ru-RU" dirty="0"/>
        </a:p>
      </dgm:t>
    </dgm:pt>
    <dgm:pt modelId="{582EB714-08A6-4EEB-BFB1-A8642C335F96}" type="parTrans" cxnId="{F1D8D47F-C3C2-4F91-B8D5-BF2DA590B6FD}">
      <dgm:prSet/>
      <dgm:spPr/>
      <dgm:t>
        <a:bodyPr/>
        <a:lstStyle/>
        <a:p>
          <a:endParaRPr lang="ru-RU"/>
        </a:p>
      </dgm:t>
    </dgm:pt>
    <dgm:pt modelId="{6CC6CCD9-DF6F-4F93-9927-5804410EAB3A}" type="sibTrans" cxnId="{F1D8D47F-C3C2-4F91-B8D5-BF2DA590B6FD}">
      <dgm:prSet/>
      <dgm:spPr/>
      <dgm:t>
        <a:bodyPr/>
        <a:lstStyle/>
        <a:p>
          <a:endParaRPr lang="ru-RU"/>
        </a:p>
      </dgm:t>
    </dgm:pt>
    <dgm:pt modelId="{5564E557-B73E-4D3C-AE62-B5D9400FDB6D}">
      <dgm:prSet phldrT="[Текст]" phldr="1"/>
      <dgm:spPr/>
      <dgm:t>
        <a:bodyPr/>
        <a:lstStyle/>
        <a:p>
          <a:endParaRPr lang="ru-RU" dirty="0"/>
        </a:p>
      </dgm:t>
    </dgm:pt>
    <dgm:pt modelId="{D2F33E83-D6A2-421E-A818-741F29B8C04F}" type="parTrans" cxnId="{03E26C1A-A054-4435-89C0-62B5B86EAA37}">
      <dgm:prSet/>
      <dgm:spPr/>
      <dgm:t>
        <a:bodyPr/>
        <a:lstStyle/>
        <a:p>
          <a:endParaRPr lang="ru-RU"/>
        </a:p>
      </dgm:t>
    </dgm:pt>
    <dgm:pt modelId="{31425265-D8FA-4091-A8B2-B5280DE14D31}" type="sibTrans" cxnId="{03E26C1A-A054-4435-89C0-62B5B86EAA37}">
      <dgm:prSet/>
      <dgm:spPr/>
      <dgm:t>
        <a:bodyPr/>
        <a:lstStyle/>
        <a:p>
          <a:endParaRPr lang="ru-RU"/>
        </a:p>
      </dgm:t>
    </dgm:pt>
    <dgm:pt modelId="{01D60EA0-5233-4AC6-AB3D-EDD5EF7BFFCF}" type="pres">
      <dgm:prSet presAssocID="{B9227B56-B171-4C73-B458-8F35105CC97E}" presName="Name0" presStyleCnt="0">
        <dgm:presLayoutVars>
          <dgm:dir/>
          <dgm:resizeHandles val="exact"/>
        </dgm:presLayoutVars>
      </dgm:prSet>
      <dgm:spPr/>
    </dgm:pt>
    <dgm:pt modelId="{B535B1D6-D214-4505-AE92-38595EB4EA4A}" type="pres">
      <dgm:prSet presAssocID="{2E4F9AFE-0110-4FCF-8FAD-7FE17ACE2614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BC7881-AD34-4B54-80C8-A31E0273FEF9}" type="pres">
      <dgm:prSet presAssocID="{6CC6CCD9-DF6F-4F93-9927-5804410EAB3A}" presName="sibTrans" presStyleLbl="sibTrans2D1" presStyleIdx="0" presStyleCnt="1"/>
      <dgm:spPr/>
      <dgm:t>
        <a:bodyPr/>
        <a:lstStyle/>
        <a:p>
          <a:endParaRPr lang="ru-RU"/>
        </a:p>
      </dgm:t>
    </dgm:pt>
    <dgm:pt modelId="{9A45FAB0-0C8A-46BA-89E4-C502C067E48B}" type="pres">
      <dgm:prSet presAssocID="{6CC6CCD9-DF6F-4F93-9927-5804410EAB3A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7BEE5976-6C44-4E9D-A35E-ED101B227CA2}" type="pres">
      <dgm:prSet presAssocID="{5564E557-B73E-4D3C-AE62-B5D9400FDB6D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E26C1A-A054-4435-89C0-62B5B86EAA37}" srcId="{B9227B56-B171-4C73-B458-8F35105CC97E}" destId="{5564E557-B73E-4D3C-AE62-B5D9400FDB6D}" srcOrd="1" destOrd="0" parTransId="{D2F33E83-D6A2-421E-A818-741F29B8C04F}" sibTransId="{31425265-D8FA-4091-A8B2-B5280DE14D31}"/>
    <dgm:cxn modelId="{F1D8D47F-C3C2-4F91-B8D5-BF2DA590B6FD}" srcId="{B9227B56-B171-4C73-B458-8F35105CC97E}" destId="{2E4F9AFE-0110-4FCF-8FAD-7FE17ACE2614}" srcOrd="0" destOrd="0" parTransId="{582EB714-08A6-4EEB-BFB1-A8642C335F96}" sibTransId="{6CC6CCD9-DF6F-4F93-9927-5804410EAB3A}"/>
    <dgm:cxn modelId="{05F953DC-D174-4017-A001-97FF091ED99A}" type="presOf" srcId="{B9227B56-B171-4C73-B458-8F35105CC97E}" destId="{01D60EA0-5233-4AC6-AB3D-EDD5EF7BFFCF}" srcOrd="0" destOrd="0" presId="urn:microsoft.com/office/officeart/2005/8/layout/process1"/>
    <dgm:cxn modelId="{503882FA-24D1-4C00-8928-E8785C322133}" type="presOf" srcId="{5564E557-B73E-4D3C-AE62-B5D9400FDB6D}" destId="{7BEE5976-6C44-4E9D-A35E-ED101B227CA2}" srcOrd="0" destOrd="0" presId="urn:microsoft.com/office/officeart/2005/8/layout/process1"/>
    <dgm:cxn modelId="{3E154CC8-8FF7-4941-8760-7A208B6A3851}" type="presOf" srcId="{6CC6CCD9-DF6F-4F93-9927-5804410EAB3A}" destId="{9A45FAB0-0C8A-46BA-89E4-C502C067E48B}" srcOrd="1" destOrd="0" presId="urn:microsoft.com/office/officeart/2005/8/layout/process1"/>
    <dgm:cxn modelId="{68EEE26C-46D4-403F-9765-4F1A3EEF0B9E}" type="presOf" srcId="{6CC6CCD9-DF6F-4F93-9927-5804410EAB3A}" destId="{04BC7881-AD34-4B54-80C8-A31E0273FEF9}" srcOrd="0" destOrd="0" presId="urn:microsoft.com/office/officeart/2005/8/layout/process1"/>
    <dgm:cxn modelId="{438D16E6-28D8-4466-B1BB-D018EB346B7F}" type="presOf" srcId="{2E4F9AFE-0110-4FCF-8FAD-7FE17ACE2614}" destId="{B535B1D6-D214-4505-AE92-38595EB4EA4A}" srcOrd="0" destOrd="0" presId="urn:microsoft.com/office/officeart/2005/8/layout/process1"/>
    <dgm:cxn modelId="{BDAB8858-5FB1-4266-88EF-C554806CA670}" type="presParOf" srcId="{01D60EA0-5233-4AC6-AB3D-EDD5EF7BFFCF}" destId="{B535B1D6-D214-4505-AE92-38595EB4EA4A}" srcOrd="0" destOrd="0" presId="urn:microsoft.com/office/officeart/2005/8/layout/process1"/>
    <dgm:cxn modelId="{E91D178C-FD6A-492B-968D-EE0EFD5A68DD}" type="presParOf" srcId="{01D60EA0-5233-4AC6-AB3D-EDD5EF7BFFCF}" destId="{04BC7881-AD34-4B54-80C8-A31E0273FEF9}" srcOrd="1" destOrd="0" presId="urn:microsoft.com/office/officeart/2005/8/layout/process1"/>
    <dgm:cxn modelId="{9E8398E4-5967-42DE-9AF1-051EDCEB5315}" type="presParOf" srcId="{04BC7881-AD34-4B54-80C8-A31E0273FEF9}" destId="{9A45FAB0-0C8A-46BA-89E4-C502C067E48B}" srcOrd="0" destOrd="0" presId="urn:microsoft.com/office/officeart/2005/8/layout/process1"/>
    <dgm:cxn modelId="{7D6FD972-05A3-45AC-A617-22485E88F381}" type="presParOf" srcId="{01D60EA0-5233-4AC6-AB3D-EDD5EF7BFFCF}" destId="{7BEE5976-6C44-4E9D-A35E-ED101B227CA2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9227B56-B171-4C73-B458-8F35105CC97E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2E4F9AFE-0110-4FCF-8FAD-7FE17ACE2614}">
      <dgm:prSet phldrT="[Текст]"/>
      <dgm:spPr/>
      <dgm:t>
        <a:bodyPr/>
        <a:lstStyle/>
        <a:p>
          <a:r>
            <a:rPr lang="ru-RU" dirty="0" smtClean="0"/>
            <a:t>Древесина </a:t>
          </a:r>
          <a:endParaRPr lang="ru-RU" dirty="0"/>
        </a:p>
      </dgm:t>
    </dgm:pt>
    <dgm:pt modelId="{582EB714-08A6-4EEB-BFB1-A8642C335F96}" type="parTrans" cxnId="{F1D8D47F-C3C2-4F91-B8D5-BF2DA590B6FD}">
      <dgm:prSet/>
      <dgm:spPr/>
      <dgm:t>
        <a:bodyPr/>
        <a:lstStyle/>
        <a:p>
          <a:endParaRPr lang="ru-RU"/>
        </a:p>
      </dgm:t>
    </dgm:pt>
    <dgm:pt modelId="{6CC6CCD9-DF6F-4F93-9927-5804410EAB3A}" type="sibTrans" cxnId="{F1D8D47F-C3C2-4F91-B8D5-BF2DA590B6FD}">
      <dgm:prSet/>
      <dgm:spPr/>
      <dgm:t>
        <a:bodyPr/>
        <a:lstStyle/>
        <a:p>
          <a:endParaRPr lang="ru-RU"/>
        </a:p>
      </dgm:t>
    </dgm:pt>
    <dgm:pt modelId="{5564E557-B73E-4D3C-AE62-B5D9400FDB6D}">
      <dgm:prSet phldrT="[Текст]" phldr="1"/>
      <dgm:spPr/>
      <dgm:t>
        <a:bodyPr/>
        <a:lstStyle/>
        <a:p>
          <a:endParaRPr lang="ru-RU" dirty="0"/>
        </a:p>
      </dgm:t>
    </dgm:pt>
    <dgm:pt modelId="{D2F33E83-D6A2-421E-A818-741F29B8C04F}" type="parTrans" cxnId="{03E26C1A-A054-4435-89C0-62B5B86EAA37}">
      <dgm:prSet/>
      <dgm:spPr/>
      <dgm:t>
        <a:bodyPr/>
        <a:lstStyle/>
        <a:p>
          <a:endParaRPr lang="ru-RU"/>
        </a:p>
      </dgm:t>
    </dgm:pt>
    <dgm:pt modelId="{31425265-D8FA-4091-A8B2-B5280DE14D31}" type="sibTrans" cxnId="{03E26C1A-A054-4435-89C0-62B5B86EAA37}">
      <dgm:prSet/>
      <dgm:spPr/>
      <dgm:t>
        <a:bodyPr/>
        <a:lstStyle/>
        <a:p>
          <a:endParaRPr lang="ru-RU"/>
        </a:p>
      </dgm:t>
    </dgm:pt>
    <dgm:pt modelId="{01D60EA0-5233-4AC6-AB3D-EDD5EF7BFFCF}" type="pres">
      <dgm:prSet presAssocID="{B9227B56-B171-4C73-B458-8F35105CC97E}" presName="Name0" presStyleCnt="0">
        <dgm:presLayoutVars>
          <dgm:dir/>
          <dgm:resizeHandles val="exact"/>
        </dgm:presLayoutVars>
      </dgm:prSet>
      <dgm:spPr/>
    </dgm:pt>
    <dgm:pt modelId="{B535B1D6-D214-4505-AE92-38595EB4EA4A}" type="pres">
      <dgm:prSet presAssocID="{2E4F9AFE-0110-4FCF-8FAD-7FE17ACE2614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BC7881-AD34-4B54-80C8-A31E0273FEF9}" type="pres">
      <dgm:prSet presAssocID="{6CC6CCD9-DF6F-4F93-9927-5804410EAB3A}" presName="sibTrans" presStyleLbl="sibTrans2D1" presStyleIdx="0" presStyleCnt="1"/>
      <dgm:spPr/>
      <dgm:t>
        <a:bodyPr/>
        <a:lstStyle/>
        <a:p>
          <a:endParaRPr lang="ru-RU"/>
        </a:p>
      </dgm:t>
    </dgm:pt>
    <dgm:pt modelId="{9A45FAB0-0C8A-46BA-89E4-C502C067E48B}" type="pres">
      <dgm:prSet presAssocID="{6CC6CCD9-DF6F-4F93-9927-5804410EAB3A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7BEE5976-6C44-4E9D-A35E-ED101B227CA2}" type="pres">
      <dgm:prSet presAssocID="{5564E557-B73E-4D3C-AE62-B5D9400FDB6D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18A02BA-70A7-453E-B2DC-FFBD82164553}" type="presOf" srcId="{6CC6CCD9-DF6F-4F93-9927-5804410EAB3A}" destId="{04BC7881-AD34-4B54-80C8-A31E0273FEF9}" srcOrd="0" destOrd="0" presId="urn:microsoft.com/office/officeart/2005/8/layout/process1"/>
    <dgm:cxn modelId="{A3E93E5A-EFFA-4BAE-8FCE-4707C3211C4A}" type="presOf" srcId="{6CC6CCD9-DF6F-4F93-9927-5804410EAB3A}" destId="{9A45FAB0-0C8A-46BA-89E4-C502C067E48B}" srcOrd="1" destOrd="0" presId="urn:microsoft.com/office/officeart/2005/8/layout/process1"/>
    <dgm:cxn modelId="{DB4994D5-69B4-428E-BE64-B8ACA1308C30}" type="presOf" srcId="{B9227B56-B171-4C73-B458-8F35105CC97E}" destId="{01D60EA0-5233-4AC6-AB3D-EDD5EF7BFFCF}" srcOrd="0" destOrd="0" presId="urn:microsoft.com/office/officeart/2005/8/layout/process1"/>
    <dgm:cxn modelId="{03E26C1A-A054-4435-89C0-62B5B86EAA37}" srcId="{B9227B56-B171-4C73-B458-8F35105CC97E}" destId="{5564E557-B73E-4D3C-AE62-B5D9400FDB6D}" srcOrd="1" destOrd="0" parTransId="{D2F33E83-D6A2-421E-A818-741F29B8C04F}" sibTransId="{31425265-D8FA-4091-A8B2-B5280DE14D31}"/>
    <dgm:cxn modelId="{B22FFCD6-EF18-46B4-9265-A1233C14D2D1}" type="presOf" srcId="{2E4F9AFE-0110-4FCF-8FAD-7FE17ACE2614}" destId="{B535B1D6-D214-4505-AE92-38595EB4EA4A}" srcOrd="0" destOrd="0" presId="urn:microsoft.com/office/officeart/2005/8/layout/process1"/>
    <dgm:cxn modelId="{F1D8D47F-C3C2-4F91-B8D5-BF2DA590B6FD}" srcId="{B9227B56-B171-4C73-B458-8F35105CC97E}" destId="{2E4F9AFE-0110-4FCF-8FAD-7FE17ACE2614}" srcOrd="0" destOrd="0" parTransId="{582EB714-08A6-4EEB-BFB1-A8642C335F96}" sibTransId="{6CC6CCD9-DF6F-4F93-9927-5804410EAB3A}"/>
    <dgm:cxn modelId="{C70FE206-0334-4C93-B698-1E0AC93B84A2}" type="presOf" srcId="{5564E557-B73E-4D3C-AE62-B5D9400FDB6D}" destId="{7BEE5976-6C44-4E9D-A35E-ED101B227CA2}" srcOrd="0" destOrd="0" presId="urn:microsoft.com/office/officeart/2005/8/layout/process1"/>
    <dgm:cxn modelId="{A6F8730B-02CC-444A-8ECF-8CB11DDBEFCC}" type="presParOf" srcId="{01D60EA0-5233-4AC6-AB3D-EDD5EF7BFFCF}" destId="{B535B1D6-D214-4505-AE92-38595EB4EA4A}" srcOrd="0" destOrd="0" presId="urn:microsoft.com/office/officeart/2005/8/layout/process1"/>
    <dgm:cxn modelId="{3E38C676-9CCF-4AF5-A6D8-CD61792C81A3}" type="presParOf" srcId="{01D60EA0-5233-4AC6-AB3D-EDD5EF7BFFCF}" destId="{04BC7881-AD34-4B54-80C8-A31E0273FEF9}" srcOrd="1" destOrd="0" presId="urn:microsoft.com/office/officeart/2005/8/layout/process1"/>
    <dgm:cxn modelId="{239768E3-FB5C-44AB-9985-C92AECD9A3DA}" type="presParOf" srcId="{04BC7881-AD34-4B54-80C8-A31E0273FEF9}" destId="{9A45FAB0-0C8A-46BA-89E4-C502C067E48B}" srcOrd="0" destOrd="0" presId="urn:microsoft.com/office/officeart/2005/8/layout/process1"/>
    <dgm:cxn modelId="{FB0EC715-DBB8-4A08-8100-71542F24DF56}" type="presParOf" srcId="{01D60EA0-5233-4AC6-AB3D-EDD5EF7BFFCF}" destId="{7BEE5976-6C44-4E9D-A35E-ED101B227CA2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35B1D6-D214-4505-AE92-38595EB4EA4A}">
      <dsp:nvSpPr>
        <dsp:cNvPr id="0" name=""/>
        <dsp:cNvSpPr/>
      </dsp:nvSpPr>
      <dsp:spPr>
        <a:xfrm>
          <a:off x="1561" y="0"/>
          <a:ext cx="3329069" cy="7920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Стебель </a:t>
          </a:r>
          <a:endParaRPr lang="ru-RU" sz="3400" kern="1200" dirty="0"/>
        </a:p>
      </dsp:txBody>
      <dsp:txXfrm>
        <a:off x="24760" y="23199"/>
        <a:ext cx="3282671" cy="745689"/>
      </dsp:txXfrm>
    </dsp:sp>
    <dsp:sp modelId="{04BC7881-AD34-4B54-80C8-A31E0273FEF9}">
      <dsp:nvSpPr>
        <dsp:cNvPr id="0" name=""/>
        <dsp:cNvSpPr/>
      </dsp:nvSpPr>
      <dsp:spPr>
        <a:xfrm>
          <a:off x="3663537" y="0"/>
          <a:ext cx="705762" cy="7920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>
        <a:off x="3663537" y="158417"/>
        <a:ext cx="494033" cy="475253"/>
      </dsp:txXfrm>
    </dsp:sp>
    <dsp:sp modelId="{7BEE5976-6C44-4E9D-A35E-ED101B227CA2}">
      <dsp:nvSpPr>
        <dsp:cNvPr id="0" name=""/>
        <dsp:cNvSpPr/>
      </dsp:nvSpPr>
      <dsp:spPr>
        <a:xfrm>
          <a:off x="4662257" y="0"/>
          <a:ext cx="3329069" cy="7920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400" kern="1200" dirty="0"/>
        </a:p>
      </dsp:txBody>
      <dsp:txXfrm>
        <a:off x="4685456" y="23199"/>
        <a:ext cx="3282671" cy="7456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35B1D6-D214-4505-AE92-38595EB4EA4A}">
      <dsp:nvSpPr>
        <dsp:cNvPr id="0" name=""/>
        <dsp:cNvSpPr/>
      </dsp:nvSpPr>
      <dsp:spPr>
        <a:xfrm>
          <a:off x="1561" y="0"/>
          <a:ext cx="3329069" cy="7920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Стебель </a:t>
          </a:r>
          <a:endParaRPr lang="ru-RU" sz="3400" kern="1200" dirty="0"/>
        </a:p>
      </dsp:txBody>
      <dsp:txXfrm>
        <a:off x="24760" y="23199"/>
        <a:ext cx="3282671" cy="745689"/>
      </dsp:txXfrm>
    </dsp:sp>
    <dsp:sp modelId="{04BC7881-AD34-4B54-80C8-A31E0273FEF9}">
      <dsp:nvSpPr>
        <dsp:cNvPr id="0" name=""/>
        <dsp:cNvSpPr/>
      </dsp:nvSpPr>
      <dsp:spPr>
        <a:xfrm>
          <a:off x="3663537" y="0"/>
          <a:ext cx="705762" cy="7920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>
        <a:off x="3663537" y="158417"/>
        <a:ext cx="494033" cy="475253"/>
      </dsp:txXfrm>
    </dsp:sp>
    <dsp:sp modelId="{7BEE5976-6C44-4E9D-A35E-ED101B227CA2}">
      <dsp:nvSpPr>
        <dsp:cNvPr id="0" name=""/>
        <dsp:cNvSpPr/>
      </dsp:nvSpPr>
      <dsp:spPr>
        <a:xfrm>
          <a:off x="4662257" y="0"/>
          <a:ext cx="3329069" cy="7920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400" kern="1200" dirty="0"/>
        </a:p>
      </dsp:txBody>
      <dsp:txXfrm>
        <a:off x="4685456" y="23199"/>
        <a:ext cx="3282671" cy="7456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35B1D6-D214-4505-AE92-38595EB4EA4A}">
      <dsp:nvSpPr>
        <dsp:cNvPr id="0" name=""/>
        <dsp:cNvSpPr/>
      </dsp:nvSpPr>
      <dsp:spPr>
        <a:xfrm>
          <a:off x="1561" y="0"/>
          <a:ext cx="3329069" cy="7920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Кора </a:t>
          </a:r>
          <a:endParaRPr lang="ru-RU" sz="3400" kern="1200" dirty="0"/>
        </a:p>
      </dsp:txBody>
      <dsp:txXfrm>
        <a:off x="24760" y="23199"/>
        <a:ext cx="3282671" cy="745689"/>
      </dsp:txXfrm>
    </dsp:sp>
    <dsp:sp modelId="{04BC7881-AD34-4B54-80C8-A31E0273FEF9}">
      <dsp:nvSpPr>
        <dsp:cNvPr id="0" name=""/>
        <dsp:cNvSpPr/>
      </dsp:nvSpPr>
      <dsp:spPr>
        <a:xfrm>
          <a:off x="3663537" y="0"/>
          <a:ext cx="705762" cy="7920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>
        <a:off x="3663537" y="158417"/>
        <a:ext cx="494033" cy="475253"/>
      </dsp:txXfrm>
    </dsp:sp>
    <dsp:sp modelId="{7BEE5976-6C44-4E9D-A35E-ED101B227CA2}">
      <dsp:nvSpPr>
        <dsp:cNvPr id="0" name=""/>
        <dsp:cNvSpPr/>
      </dsp:nvSpPr>
      <dsp:spPr>
        <a:xfrm>
          <a:off x="4662257" y="0"/>
          <a:ext cx="3329069" cy="7920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400" kern="1200" dirty="0"/>
        </a:p>
      </dsp:txBody>
      <dsp:txXfrm>
        <a:off x="4685456" y="23199"/>
        <a:ext cx="3282671" cy="74568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35B1D6-D214-4505-AE92-38595EB4EA4A}">
      <dsp:nvSpPr>
        <dsp:cNvPr id="0" name=""/>
        <dsp:cNvSpPr/>
      </dsp:nvSpPr>
      <dsp:spPr>
        <a:xfrm>
          <a:off x="1561" y="0"/>
          <a:ext cx="3329069" cy="7920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Древесина </a:t>
          </a:r>
          <a:endParaRPr lang="ru-RU" sz="3400" kern="1200" dirty="0"/>
        </a:p>
      </dsp:txBody>
      <dsp:txXfrm>
        <a:off x="24760" y="23199"/>
        <a:ext cx="3282671" cy="745689"/>
      </dsp:txXfrm>
    </dsp:sp>
    <dsp:sp modelId="{04BC7881-AD34-4B54-80C8-A31E0273FEF9}">
      <dsp:nvSpPr>
        <dsp:cNvPr id="0" name=""/>
        <dsp:cNvSpPr/>
      </dsp:nvSpPr>
      <dsp:spPr>
        <a:xfrm>
          <a:off x="3663537" y="0"/>
          <a:ext cx="705762" cy="7920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>
        <a:off x="3663537" y="158417"/>
        <a:ext cx="494033" cy="475253"/>
      </dsp:txXfrm>
    </dsp:sp>
    <dsp:sp modelId="{7BEE5976-6C44-4E9D-A35E-ED101B227CA2}">
      <dsp:nvSpPr>
        <dsp:cNvPr id="0" name=""/>
        <dsp:cNvSpPr/>
      </dsp:nvSpPr>
      <dsp:spPr>
        <a:xfrm>
          <a:off x="4662257" y="0"/>
          <a:ext cx="3329069" cy="7920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400" kern="1200" dirty="0"/>
        </a:p>
      </dsp:txBody>
      <dsp:txXfrm>
        <a:off x="4685456" y="23199"/>
        <a:ext cx="3282671" cy="7456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CC3004E-5BAF-48EC-9831-8D5499D7C631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  <a:gd name="T0" fmla="*/ 0 w 1000"/>
              <a:gd name="T1" fmla="*/ 0 h 1000"/>
              <a:gd name="T2" fmla="*/ 618 w 1000"/>
              <a:gd name="T3" fmla="*/ 0 h 1000"/>
              <a:gd name="T4" fmla="*/ 618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4382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6ED16C-6434-4F02-89C5-810C964A9CF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15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759C86-0A51-42EC-BC3F-A31B445FB98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4185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FB55F7-9721-4956-8934-0BA1A6F93A3F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3579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63A34F-DA45-405C-AB13-F34C63F1E11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2220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7657B-F000-435B-9213-BC631684292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011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C21A45-4EBA-478B-A6B8-8518B9B25281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2759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10DE1E-EDFD-4735-8CC4-8A4DCCB019E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6084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C2F5EE-F561-4822-ACA1-7896D7372FD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470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0D783D-C9AF-468C-AE59-3BD18C6E8224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8023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83CD20-993D-4AAE-B4E8-95E6894363B4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935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35ADA2-2392-4C16-B20D-039F60EC554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8979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6BE963-2658-4D90-ABD8-C8D7EFD4FB4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7524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9B72AD-3039-4154-99F5-53E4B556422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8648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F1D478-0B5B-496C-8EF5-FCB596FC2BF0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0351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52CF568-1B9A-4476-BED0-740F4628510B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8B8D8AF-7BD2-4CCB-B0DE-0BA77DAEF5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1807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A8B59DD-745A-469D-AFA4-3AA6EA5DB34A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DBA30F4-9AF9-42FD-B5EF-687773F8C2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94057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0627748-2630-4F50-9B5A-9CE7AA7058B3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DC9A173-BA10-4F2D-95A5-1AA60F53F9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1051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0B6F57F-C738-45FB-B7B7-0AC63C453636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460A9DE-AE28-48DC-A9B6-77145D1502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0372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CBAF164-A2BA-4B05-8B46-694DDA77AFD4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FDB8F36E-F1D0-4940-B080-874EE7F400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604909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CBCE94B-7CFA-4CE1-B57F-A2DCE6D8F226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65BEB19-93C9-4660-AB80-BA90162758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6729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46F8B75-BBD7-420F-BF14-19B54801DE42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9678234-0BA4-4E91-AD5C-63FF6F8F0A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7882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B58C2C-C64C-4040-84AE-1F1C457979BF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27024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95B1E0A-04F3-4670-9473-9F95175B0FF4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568AA1B5-8BA5-4030-A902-4EB5A62138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4193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2962F491-A5D2-4F10-9D12-10F9BE8BBCB3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89B888E-3B92-46B0-B55E-176D9FEF6C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23415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D589188-A252-40A2-8FE0-AA080E63259D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384D33A7-9AE5-4136-9F1F-DA305FF778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840364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3EE60AE-6CEC-4E0A-A7DA-74EF931E6531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5D6E7388-D2BE-4613-A70B-4341F0A5A7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765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0781C6-53FF-484F-8C5A-2C81AAA80CC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699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696C04-F8AE-450D-8218-BBE19E613F4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174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F482D3-FE63-414E-944D-7756109AD92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45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2F5BC5-E309-4753-912E-37DC4CBCA6E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034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4DEC12-95D3-48F8-BD74-1FB5F25201D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530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BB09D8-35B6-48D0-8D23-F84F41EDB32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483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947080C-FAB9-45A0-9051-A74BD63A07BD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043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866FF67-BD32-4F23-B8DE-BE56E754AE61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308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A217DCCC-10D7-4879-86D3-CD45EF51F8C2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5B37C58C-F826-46ED-871C-543CE6F050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631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620713"/>
            <a:ext cx="8001000" cy="676275"/>
          </a:xfrm>
        </p:spPr>
        <p:txBody>
          <a:bodyPr/>
          <a:lstStyle/>
          <a:p>
            <a:r>
              <a:rPr lang="ru-RU" sz="3400"/>
              <a:t>Определите связь между понятиями и дополните схемы: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684213" y="3213100"/>
            <a:ext cx="4032250" cy="6492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smtClean="0">
                <a:solidFill>
                  <a:srgbClr val="000000"/>
                </a:solidFill>
              </a:rPr>
              <a:t>…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611188" y="1989138"/>
            <a:ext cx="4032250" cy="6492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smtClean="0">
                <a:solidFill>
                  <a:srgbClr val="000000"/>
                </a:solidFill>
              </a:rPr>
              <a:t>Хлорофилл в мякоти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smtClean="0">
                <a:solidFill>
                  <a:srgbClr val="000000"/>
                </a:solidFill>
              </a:rPr>
              <a:t>листа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611188" y="4292600"/>
            <a:ext cx="4032250" cy="6492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smtClean="0">
                <a:solidFill>
                  <a:srgbClr val="000000"/>
                </a:solidFill>
              </a:rPr>
              <a:t> …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11188" y="5373688"/>
            <a:ext cx="4032250" cy="6492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smtClean="0">
                <a:solidFill>
                  <a:srgbClr val="000000"/>
                </a:solidFill>
              </a:rPr>
              <a:t>Устьица 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5435600" y="3213100"/>
            <a:ext cx="3455988" cy="6492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smtClean="0">
                <a:solidFill>
                  <a:srgbClr val="000000"/>
                </a:solidFill>
              </a:rPr>
              <a:t>Проникновение света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5435600" y="1916113"/>
            <a:ext cx="3529013" cy="6492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smtClean="0">
                <a:solidFill>
                  <a:srgbClr val="000000"/>
                </a:solidFill>
              </a:rPr>
              <a:t>Образование веществ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5435600" y="4292600"/>
            <a:ext cx="3455988" cy="6492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smtClean="0">
                <a:solidFill>
                  <a:srgbClr val="000000"/>
                </a:solidFill>
              </a:rPr>
              <a:t> Проведение веществ 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5364163" y="5373688"/>
            <a:ext cx="3455987" cy="6492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smtClean="0">
                <a:solidFill>
                  <a:srgbClr val="000000"/>
                </a:solidFill>
              </a:rPr>
              <a:t> …</a:t>
            </a:r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4643438" y="5661025"/>
            <a:ext cx="720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4643438" y="4652963"/>
            <a:ext cx="7937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>
            <a:off x="4643438" y="2276475"/>
            <a:ext cx="7937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4716463" y="3573463"/>
            <a:ext cx="720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492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7772400" cy="612775"/>
          </a:xfrm>
        </p:spPr>
        <p:txBody>
          <a:bodyPr/>
          <a:lstStyle/>
          <a:p>
            <a:r>
              <a:rPr lang="ru-RU" sz="4000"/>
              <a:t>Дополните схемы:</a:t>
            </a:r>
          </a:p>
        </p:txBody>
      </p:sp>
      <p:sp>
        <p:nvSpPr>
          <p:cNvPr id="27662" name="Rectangle 14"/>
          <p:cNvSpPr>
            <a:spLocks noChangeArrowheads="1"/>
          </p:cNvSpPr>
          <p:nvPr/>
        </p:nvSpPr>
        <p:spPr bwMode="auto">
          <a:xfrm>
            <a:off x="533400" y="1752600"/>
            <a:ext cx="2667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smtClean="0">
                <a:solidFill>
                  <a:srgbClr val="000000"/>
                </a:solidFill>
              </a:rPr>
              <a:t>? </a:t>
            </a:r>
          </a:p>
        </p:txBody>
      </p:sp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5867400" y="1752600"/>
            <a:ext cx="2667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smtClean="0">
                <a:solidFill>
                  <a:srgbClr val="000000"/>
                </a:solidFill>
              </a:rPr>
              <a:t>Побег  </a:t>
            </a:r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3200400" y="2133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3886200" y="1828800"/>
            <a:ext cx="152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2000" b="1" smtClean="0">
                <a:solidFill>
                  <a:srgbClr val="000000"/>
                </a:solidFill>
              </a:rPr>
              <a:t>Является частью</a:t>
            </a:r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>
            <a:off x="5257800" y="2133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27667" name="Rectangle 19"/>
          <p:cNvSpPr>
            <a:spLocks noChangeArrowheads="1"/>
          </p:cNvSpPr>
          <p:nvPr/>
        </p:nvSpPr>
        <p:spPr bwMode="auto">
          <a:xfrm>
            <a:off x="533400" y="3276600"/>
            <a:ext cx="25908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smtClean="0">
                <a:solidFill>
                  <a:srgbClr val="000000"/>
                </a:solidFill>
              </a:rPr>
              <a:t>?</a:t>
            </a:r>
          </a:p>
        </p:txBody>
      </p:sp>
      <p:sp>
        <p:nvSpPr>
          <p:cNvPr id="27668" name="Rectangle 20"/>
          <p:cNvSpPr>
            <a:spLocks noChangeArrowheads="1"/>
          </p:cNvSpPr>
          <p:nvPr/>
        </p:nvSpPr>
        <p:spPr bwMode="auto">
          <a:xfrm>
            <a:off x="5867400" y="3276600"/>
            <a:ext cx="2667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smtClean="0">
                <a:solidFill>
                  <a:srgbClr val="000000"/>
                </a:solidFill>
              </a:rPr>
              <a:t>Почка  </a:t>
            </a:r>
          </a:p>
        </p:txBody>
      </p:sp>
      <p:sp>
        <p:nvSpPr>
          <p:cNvPr id="27669" name="Line 21"/>
          <p:cNvSpPr>
            <a:spLocks noChangeShapeType="1"/>
          </p:cNvSpPr>
          <p:nvPr/>
        </p:nvSpPr>
        <p:spPr bwMode="auto">
          <a:xfrm>
            <a:off x="3200400" y="3657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27671" name="Line 23"/>
          <p:cNvSpPr>
            <a:spLocks noChangeShapeType="1"/>
          </p:cNvSpPr>
          <p:nvPr/>
        </p:nvSpPr>
        <p:spPr bwMode="auto">
          <a:xfrm>
            <a:off x="5257800" y="3657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27672" name="Rectangle 24"/>
          <p:cNvSpPr>
            <a:spLocks noChangeArrowheads="1"/>
          </p:cNvSpPr>
          <p:nvPr/>
        </p:nvSpPr>
        <p:spPr bwMode="auto">
          <a:xfrm>
            <a:off x="609600" y="4800600"/>
            <a:ext cx="2667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smtClean="0">
                <a:solidFill>
                  <a:srgbClr val="000000"/>
                </a:solidFill>
              </a:rPr>
              <a:t>?</a:t>
            </a:r>
          </a:p>
        </p:txBody>
      </p:sp>
      <p:sp>
        <p:nvSpPr>
          <p:cNvPr id="27673" name="Rectangle 25"/>
          <p:cNvSpPr>
            <a:spLocks noChangeArrowheads="1"/>
          </p:cNvSpPr>
          <p:nvPr/>
        </p:nvSpPr>
        <p:spPr bwMode="auto">
          <a:xfrm>
            <a:off x="6019800" y="4800600"/>
            <a:ext cx="2667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smtClean="0">
                <a:solidFill>
                  <a:srgbClr val="000000"/>
                </a:solidFill>
              </a:rPr>
              <a:t>Лист </a:t>
            </a:r>
          </a:p>
        </p:txBody>
      </p:sp>
      <p:sp>
        <p:nvSpPr>
          <p:cNvPr id="27674" name="Line 26"/>
          <p:cNvSpPr>
            <a:spLocks noChangeShapeType="1"/>
          </p:cNvSpPr>
          <p:nvPr/>
        </p:nvSpPr>
        <p:spPr bwMode="auto">
          <a:xfrm>
            <a:off x="3352800" y="5181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27675" name="Text Box 27"/>
          <p:cNvSpPr txBox="1">
            <a:spLocks noChangeArrowheads="1"/>
          </p:cNvSpPr>
          <p:nvPr/>
        </p:nvSpPr>
        <p:spPr bwMode="auto">
          <a:xfrm>
            <a:off x="4038600" y="4876800"/>
            <a:ext cx="152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2000" b="1" smtClean="0">
                <a:solidFill>
                  <a:srgbClr val="000000"/>
                </a:solidFill>
              </a:rPr>
              <a:t>Является частью</a:t>
            </a:r>
          </a:p>
        </p:txBody>
      </p:sp>
      <p:sp>
        <p:nvSpPr>
          <p:cNvPr id="27676" name="Line 28"/>
          <p:cNvSpPr>
            <a:spLocks noChangeShapeType="1"/>
          </p:cNvSpPr>
          <p:nvPr/>
        </p:nvSpPr>
        <p:spPr bwMode="auto">
          <a:xfrm>
            <a:off x="5410200" y="5181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27678" name="Text Box 30"/>
          <p:cNvSpPr txBox="1">
            <a:spLocks noChangeArrowheads="1"/>
          </p:cNvSpPr>
          <p:nvPr/>
        </p:nvSpPr>
        <p:spPr bwMode="auto">
          <a:xfrm>
            <a:off x="3733800" y="3276600"/>
            <a:ext cx="152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2000" b="1" smtClean="0">
                <a:solidFill>
                  <a:srgbClr val="000000"/>
                </a:solidFill>
              </a:rPr>
              <a:t>Является частью</a:t>
            </a:r>
          </a:p>
        </p:txBody>
      </p:sp>
    </p:spTree>
    <p:extLst>
      <p:ext uri="{BB962C8B-B14F-4D97-AF65-F5344CB8AC3E}">
        <p14:creationId xmlns:p14="http://schemas.microsoft.com/office/powerpoint/2010/main" val="4016651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ru-RU" sz="3200" i="1" smtClean="0">
                <a:latin typeface="Times New Roman" pitchFamily="18" charset="0"/>
                <a:cs typeface="Times New Roman" pitchFamily="18" charset="0"/>
              </a:rPr>
              <a:t>Впиши понятие в соответствии с видом связи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755576" y="1700808"/>
          <a:ext cx="7992888" cy="79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/>
        </p:nvGraphicFramePr>
        <p:xfrm>
          <a:off x="683568" y="2924944"/>
          <a:ext cx="7992888" cy="79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Схема 5"/>
          <p:cNvGraphicFramePr/>
          <p:nvPr/>
        </p:nvGraphicFramePr>
        <p:xfrm>
          <a:off x="611560" y="4365104"/>
          <a:ext cx="7992888" cy="79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7" name="Схема 6"/>
          <p:cNvGraphicFramePr/>
          <p:nvPr/>
        </p:nvGraphicFramePr>
        <p:xfrm>
          <a:off x="611560" y="5661248"/>
          <a:ext cx="7992888" cy="79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24583" name="TextBox 7"/>
          <p:cNvSpPr txBox="1">
            <a:spLocks noChangeArrowheads="1"/>
          </p:cNvSpPr>
          <p:nvPr/>
        </p:nvSpPr>
        <p:spPr bwMode="auto">
          <a:xfrm>
            <a:off x="3635375" y="2492375"/>
            <a:ext cx="2232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800" smtClean="0">
                <a:solidFill>
                  <a:srgbClr val="000000"/>
                </a:solidFill>
                <a:latin typeface="Calibri" pitchFamily="34" charset="0"/>
              </a:rPr>
              <a:t>Целое-часть</a:t>
            </a:r>
          </a:p>
        </p:txBody>
      </p:sp>
      <p:sp>
        <p:nvSpPr>
          <p:cNvPr id="24584" name="TextBox 8"/>
          <p:cNvSpPr txBox="1">
            <a:spLocks noChangeArrowheads="1"/>
          </p:cNvSpPr>
          <p:nvPr/>
        </p:nvSpPr>
        <p:spPr bwMode="auto">
          <a:xfrm>
            <a:off x="3635375" y="1052513"/>
            <a:ext cx="2232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800" smtClean="0">
                <a:solidFill>
                  <a:srgbClr val="000000"/>
                </a:solidFill>
                <a:latin typeface="Calibri" pitchFamily="34" charset="0"/>
              </a:rPr>
              <a:t>Вид-род</a:t>
            </a:r>
          </a:p>
        </p:txBody>
      </p:sp>
      <p:sp>
        <p:nvSpPr>
          <p:cNvPr id="24585" name="TextBox 9"/>
          <p:cNvSpPr txBox="1">
            <a:spLocks noChangeArrowheads="1"/>
          </p:cNvSpPr>
          <p:nvPr/>
        </p:nvSpPr>
        <p:spPr bwMode="auto">
          <a:xfrm>
            <a:off x="3635375" y="5157788"/>
            <a:ext cx="22320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800" smtClean="0">
                <a:solidFill>
                  <a:srgbClr val="000000"/>
                </a:solidFill>
                <a:latin typeface="Calibri" pitchFamily="34" charset="0"/>
              </a:rPr>
              <a:t>Функция </a:t>
            </a:r>
          </a:p>
        </p:txBody>
      </p:sp>
      <p:sp>
        <p:nvSpPr>
          <p:cNvPr id="24586" name="TextBox 10"/>
          <p:cNvSpPr txBox="1">
            <a:spLocks noChangeArrowheads="1"/>
          </p:cNvSpPr>
          <p:nvPr/>
        </p:nvSpPr>
        <p:spPr bwMode="auto">
          <a:xfrm>
            <a:off x="3563938" y="3789363"/>
            <a:ext cx="22320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800" smtClean="0">
                <a:solidFill>
                  <a:srgbClr val="000000"/>
                </a:solidFill>
                <a:latin typeface="Calibri" pitchFamily="34" charset="0"/>
              </a:rPr>
              <a:t>Вид-вид </a:t>
            </a:r>
          </a:p>
        </p:txBody>
      </p:sp>
    </p:spTree>
    <p:extLst>
      <p:ext uri="{BB962C8B-B14F-4D97-AF65-F5344CB8AC3E}">
        <p14:creationId xmlns:p14="http://schemas.microsoft.com/office/powerpoint/2010/main" val="15737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офиль">
  <a:themeElements>
    <a:clrScheme name="Профиль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Профиль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рофиль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Тема Offic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55</Words>
  <Application>Microsoft Office PowerPoint</Application>
  <PresentationFormat>Экран (4:3)</PresentationFormat>
  <Paragraphs>29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Профиль</vt:lpstr>
      <vt:lpstr>Оформление по умолчанию</vt:lpstr>
      <vt:lpstr>1_Тема Office</vt:lpstr>
      <vt:lpstr>Определите связь между понятиями и дополните схемы:</vt:lpstr>
      <vt:lpstr>Дополните схемы:</vt:lpstr>
      <vt:lpstr>Впиши понятие в соответствии с видом связи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МП2</dc:creator>
  <cp:lastModifiedBy>МП2</cp:lastModifiedBy>
  <cp:revision>4</cp:revision>
  <dcterms:created xsi:type="dcterms:W3CDTF">2015-03-16T12:42:34Z</dcterms:created>
  <dcterms:modified xsi:type="dcterms:W3CDTF">2015-03-16T13:07:26Z</dcterms:modified>
</cp:coreProperties>
</file>