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9" r:id="rId4"/>
    <p:sldId id="261" r:id="rId5"/>
    <p:sldId id="265" r:id="rId6"/>
    <p:sldId id="266" r:id="rId7"/>
    <p:sldId id="264" r:id="rId8"/>
    <p:sldId id="263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B1A698-13FC-4913-80B3-8F3E56F79D42}" type="doc">
      <dgm:prSet loTypeId="urn:microsoft.com/office/officeart/2005/8/layout/radial1" loCatId="relationship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1409DD32-CD7A-436E-8858-25A37BA96381}">
      <dgm:prSet phldrT="[Текст]"/>
      <dgm:spPr/>
      <dgm:t>
        <a:bodyPr/>
        <a:lstStyle/>
        <a:p>
          <a:r>
            <a:rPr lang="ru-RU" b="1" dirty="0" smtClean="0"/>
            <a:t>Координатная прямая</a:t>
          </a:r>
          <a:endParaRPr lang="ru-RU" b="1" dirty="0"/>
        </a:p>
      </dgm:t>
    </dgm:pt>
    <dgm:pt modelId="{6F6EBABA-3279-4C3B-8AA7-8DF90F38FF00}" type="parTrans" cxnId="{14E5E88D-7FED-4427-95E7-29C3A1E60655}">
      <dgm:prSet/>
      <dgm:spPr/>
      <dgm:t>
        <a:bodyPr/>
        <a:lstStyle/>
        <a:p>
          <a:endParaRPr lang="ru-RU"/>
        </a:p>
      </dgm:t>
    </dgm:pt>
    <dgm:pt modelId="{36B2E054-672B-4888-A9F9-9FD151F5B86A}" type="sibTrans" cxnId="{14E5E88D-7FED-4427-95E7-29C3A1E60655}">
      <dgm:prSet/>
      <dgm:spPr/>
      <dgm:t>
        <a:bodyPr/>
        <a:lstStyle/>
        <a:p>
          <a:endParaRPr lang="ru-RU"/>
        </a:p>
      </dgm:t>
    </dgm:pt>
    <dgm:pt modelId="{EE96A0B2-0A05-45EF-8275-4BB7F2580542}">
      <dgm:prSet phldrT="[Текст]" custT="1"/>
      <dgm:spPr/>
      <dgm:t>
        <a:bodyPr/>
        <a:lstStyle/>
        <a:p>
          <a:r>
            <a:rPr lang="ru-RU" sz="2400" dirty="0" smtClean="0"/>
            <a:t>начало отсчета</a:t>
          </a:r>
          <a:endParaRPr lang="ru-RU" sz="2400" dirty="0"/>
        </a:p>
      </dgm:t>
    </dgm:pt>
    <dgm:pt modelId="{83325EED-2EF5-4D45-B972-D3764CA7FD58}" type="parTrans" cxnId="{FC73D131-466F-482F-A750-E61C31B73071}">
      <dgm:prSet/>
      <dgm:spPr/>
      <dgm:t>
        <a:bodyPr/>
        <a:lstStyle/>
        <a:p>
          <a:endParaRPr lang="ru-RU"/>
        </a:p>
      </dgm:t>
    </dgm:pt>
    <dgm:pt modelId="{C4A54B39-1A88-4D1F-A761-6608D6E5C905}" type="sibTrans" cxnId="{FC73D131-466F-482F-A750-E61C31B73071}">
      <dgm:prSet/>
      <dgm:spPr/>
      <dgm:t>
        <a:bodyPr/>
        <a:lstStyle/>
        <a:p>
          <a:endParaRPr lang="ru-RU"/>
        </a:p>
      </dgm:t>
    </dgm:pt>
    <dgm:pt modelId="{64ABEC32-59C1-4A64-932D-1815FD35454C}">
      <dgm:prSet phldrT="[Текст]" custT="1"/>
      <dgm:spPr/>
      <dgm:t>
        <a:bodyPr/>
        <a:lstStyle/>
        <a:p>
          <a:r>
            <a:rPr lang="ru-RU" sz="2000" dirty="0" smtClean="0"/>
            <a:t>направление</a:t>
          </a:r>
          <a:endParaRPr lang="ru-RU" sz="2000" dirty="0"/>
        </a:p>
      </dgm:t>
    </dgm:pt>
    <dgm:pt modelId="{1EC287A5-0BCE-4B63-9055-A83B8ED727AD}" type="parTrans" cxnId="{FCA8CAFC-3E9C-424B-A334-A480E687FE0B}">
      <dgm:prSet/>
      <dgm:spPr/>
      <dgm:t>
        <a:bodyPr/>
        <a:lstStyle/>
        <a:p>
          <a:endParaRPr lang="ru-RU"/>
        </a:p>
      </dgm:t>
    </dgm:pt>
    <dgm:pt modelId="{8749E2D9-7B10-4AE4-B8C8-0499CA42DE13}" type="sibTrans" cxnId="{FCA8CAFC-3E9C-424B-A334-A480E687FE0B}">
      <dgm:prSet/>
      <dgm:spPr/>
      <dgm:t>
        <a:bodyPr/>
        <a:lstStyle/>
        <a:p>
          <a:endParaRPr lang="ru-RU"/>
        </a:p>
      </dgm:t>
    </dgm:pt>
    <dgm:pt modelId="{A29994D2-35F1-4D86-9FDC-36BB251D72EA}">
      <dgm:prSet phldrT="[Текст]"/>
      <dgm:spPr/>
      <dgm:t>
        <a:bodyPr/>
        <a:lstStyle/>
        <a:p>
          <a:r>
            <a:rPr lang="ru-RU" dirty="0" smtClean="0"/>
            <a:t>?</a:t>
          </a:r>
          <a:endParaRPr lang="ru-RU" dirty="0"/>
        </a:p>
      </dgm:t>
    </dgm:pt>
    <dgm:pt modelId="{B0024C62-EEDA-4AED-AEBE-72717E07BF90}" type="parTrans" cxnId="{C418256F-6FF9-45FE-87BF-71A02AE58379}">
      <dgm:prSet/>
      <dgm:spPr/>
      <dgm:t>
        <a:bodyPr/>
        <a:lstStyle/>
        <a:p>
          <a:endParaRPr lang="ru-RU"/>
        </a:p>
      </dgm:t>
    </dgm:pt>
    <dgm:pt modelId="{717816B1-E02D-4D32-AEB9-BF779DA8FD2B}" type="sibTrans" cxnId="{C418256F-6FF9-45FE-87BF-71A02AE58379}">
      <dgm:prSet/>
      <dgm:spPr/>
      <dgm:t>
        <a:bodyPr/>
        <a:lstStyle/>
        <a:p>
          <a:endParaRPr lang="ru-RU"/>
        </a:p>
      </dgm:t>
    </dgm:pt>
    <dgm:pt modelId="{19F382D9-49A6-4A18-9075-CC47C8ED09BC}">
      <dgm:prSet phldrT="[Текст]"/>
      <dgm:spPr/>
      <dgm:t>
        <a:bodyPr/>
        <a:lstStyle/>
        <a:p>
          <a:endParaRPr lang="ru-RU" dirty="0"/>
        </a:p>
      </dgm:t>
    </dgm:pt>
    <dgm:pt modelId="{056AE74D-3BF4-4B59-B8EF-52F3ACA73ACA}" type="parTrans" cxnId="{06199F3C-CC97-4F18-AF55-DC0EA111AE5B}">
      <dgm:prSet/>
      <dgm:spPr/>
      <dgm:t>
        <a:bodyPr/>
        <a:lstStyle/>
        <a:p>
          <a:endParaRPr lang="ru-RU"/>
        </a:p>
      </dgm:t>
    </dgm:pt>
    <dgm:pt modelId="{091574DA-995D-4D07-AC1C-FFFD8E39A3EB}" type="sibTrans" cxnId="{06199F3C-CC97-4F18-AF55-DC0EA111AE5B}">
      <dgm:prSet/>
      <dgm:spPr/>
      <dgm:t>
        <a:bodyPr/>
        <a:lstStyle/>
        <a:p>
          <a:endParaRPr lang="ru-RU"/>
        </a:p>
      </dgm:t>
    </dgm:pt>
    <dgm:pt modelId="{5BD4ADFA-3C1A-4759-8BF2-EE83CE90A6D9}" type="pres">
      <dgm:prSet presAssocID="{0CB1A698-13FC-4913-80B3-8F3E56F79D4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2D1148-2C11-4BD2-A4D1-38FF025C0826}" type="pres">
      <dgm:prSet presAssocID="{1409DD32-CD7A-436E-8858-25A37BA96381}" presName="centerShape" presStyleLbl="node0" presStyleIdx="0" presStyleCnt="1" custScaleX="203162" custScaleY="86939" custLinFactNeighborX="-952" custLinFactNeighborY="-5703"/>
      <dgm:spPr/>
      <dgm:t>
        <a:bodyPr/>
        <a:lstStyle/>
        <a:p>
          <a:endParaRPr lang="ru-RU"/>
        </a:p>
      </dgm:t>
    </dgm:pt>
    <dgm:pt modelId="{6969E2D5-1213-4CB3-89B6-D8DC32C10D17}" type="pres">
      <dgm:prSet presAssocID="{83325EED-2EF5-4D45-B972-D3764CA7FD58}" presName="Name9" presStyleLbl="parChTrans1D2" presStyleIdx="0" presStyleCnt="3"/>
      <dgm:spPr/>
      <dgm:t>
        <a:bodyPr/>
        <a:lstStyle/>
        <a:p>
          <a:endParaRPr lang="ru-RU"/>
        </a:p>
      </dgm:t>
    </dgm:pt>
    <dgm:pt modelId="{69812DC2-2FBA-4B23-8126-9D4585A7EB17}" type="pres">
      <dgm:prSet presAssocID="{83325EED-2EF5-4D45-B972-D3764CA7FD58}" presName="connTx" presStyleLbl="parChTrans1D2" presStyleIdx="0" presStyleCnt="3"/>
      <dgm:spPr/>
      <dgm:t>
        <a:bodyPr/>
        <a:lstStyle/>
        <a:p>
          <a:endParaRPr lang="ru-RU"/>
        </a:p>
      </dgm:t>
    </dgm:pt>
    <dgm:pt modelId="{4CC9D044-D004-4A18-9453-EFCF778FC123}" type="pres">
      <dgm:prSet presAssocID="{EE96A0B2-0A05-45EF-8275-4BB7F2580542}" presName="node" presStyleLbl="node1" presStyleIdx="0" presStyleCnt="3" custScaleX="142362" custScaleY="593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918951-8314-419F-B088-8AA82A981403}" type="pres">
      <dgm:prSet presAssocID="{1EC287A5-0BCE-4B63-9055-A83B8ED727AD}" presName="Name9" presStyleLbl="parChTrans1D2" presStyleIdx="1" presStyleCnt="3"/>
      <dgm:spPr/>
      <dgm:t>
        <a:bodyPr/>
        <a:lstStyle/>
        <a:p>
          <a:endParaRPr lang="ru-RU"/>
        </a:p>
      </dgm:t>
    </dgm:pt>
    <dgm:pt modelId="{C4BF784E-B806-4D5F-B23F-D3D68994EEA8}" type="pres">
      <dgm:prSet presAssocID="{1EC287A5-0BCE-4B63-9055-A83B8ED727AD}" presName="connTx" presStyleLbl="parChTrans1D2" presStyleIdx="1" presStyleCnt="3"/>
      <dgm:spPr/>
      <dgm:t>
        <a:bodyPr/>
        <a:lstStyle/>
        <a:p>
          <a:endParaRPr lang="ru-RU"/>
        </a:p>
      </dgm:t>
    </dgm:pt>
    <dgm:pt modelId="{23EFAE50-D86D-4A01-96DF-81D7D5753088}" type="pres">
      <dgm:prSet presAssocID="{64ABEC32-59C1-4A64-932D-1815FD35454C}" presName="node" presStyleLbl="node1" presStyleIdx="1" presStyleCnt="3" custScaleX="167192" custScaleY="61414" custRadScaleRad="136411" custRadScaleInc="-266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6D4BB0-8DE5-4913-B101-87E9A4108234}" type="pres">
      <dgm:prSet presAssocID="{B0024C62-EEDA-4AED-AEBE-72717E07BF90}" presName="Name9" presStyleLbl="parChTrans1D2" presStyleIdx="2" presStyleCnt="3"/>
      <dgm:spPr/>
      <dgm:t>
        <a:bodyPr/>
        <a:lstStyle/>
        <a:p>
          <a:endParaRPr lang="ru-RU"/>
        </a:p>
      </dgm:t>
    </dgm:pt>
    <dgm:pt modelId="{445CFFF6-6331-4909-A8E7-5578FE8D132F}" type="pres">
      <dgm:prSet presAssocID="{B0024C62-EEDA-4AED-AEBE-72717E07BF90}" presName="connTx" presStyleLbl="parChTrans1D2" presStyleIdx="2" presStyleCnt="3"/>
      <dgm:spPr/>
      <dgm:t>
        <a:bodyPr/>
        <a:lstStyle/>
        <a:p>
          <a:endParaRPr lang="ru-RU"/>
        </a:p>
      </dgm:t>
    </dgm:pt>
    <dgm:pt modelId="{7971C024-9A8E-4440-83DB-A66C20E415C4}" type="pres">
      <dgm:prSet presAssocID="{A29994D2-35F1-4D86-9FDC-36BB251D72EA}" presName="node" presStyleLbl="node1" presStyleIdx="2" presStyleCnt="3" custScaleX="134811" custScaleY="55408" custRadScaleRad="143145" custRadScaleInc="208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837D6B-60BD-4EC6-B51D-BD1ADD0DB254}" type="presOf" srcId="{83325EED-2EF5-4D45-B972-D3764CA7FD58}" destId="{6969E2D5-1213-4CB3-89B6-D8DC32C10D17}" srcOrd="0" destOrd="0" presId="urn:microsoft.com/office/officeart/2005/8/layout/radial1"/>
    <dgm:cxn modelId="{4A8231CE-A591-428E-A779-A59E2D6D34E6}" type="presOf" srcId="{EE96A0B2-0A05-45EF-8275-4BB7F2580542}" destId="{4CC9D044-D004-4A18-9453-EFCF778FC123}" srcOrd="0" destOrd="0" presId="urn:microsoft.com/office/officeart/2005/8/layout/radial1"/>
    <dgm:cxn modelId="{C418256F-6FF9-45FE-87BF-71A02AE58379}" srcId="{1409DD32-CD7A-436E-8858-25A37BA96381}" destId="{A29994D2-35F1-4D86-9FDC-36BB251D72EA}" srcOrd="2" destOrd="0" parTransId="{B0024C62-EEDA-4AED-AEBE-72717E07BF90}" sibTransId="{717816B1-E02D-4D32-AEB9-BF779DA8FD2B}"/>
    <dgm:cxn modelId="{06199F3C-CC97-4F18-AF55-DC0EA111AE5B}" srcId="{0CB1A698-13FC-4913-80B3-8F3E56F79D42}" destId="{19F382D9-49A6-4A18-9075-CC47C8ED09BC}" srcOrd="1" destOrd="0" parTransId="{056AE74D-3BF4-4B59-B8EF-52F3ACA73ACA}" sibTransId="{091574DA-995D-4D07-AC1C-FFFD8E39A3EB}"/>
    <dgm:cxn modelId="{C8FA62E1-C640-44A5-9F36-54ECB8261F62}" type="presOf" srcId="{1409DD32-CD7A-436E-8858-25A37BA96381}" destId="{C62D1148-2C11-4BD2-A4D1-38FF025C0826}" srcOrd="0" destOrd="0" presId="urn:microsoft.com/office/officeart/2005/8/layout/radial1"/>
    <dgm:cxn modelId="{FC73D131-466F-482F-A750-E61C31B73071}" srcId="{1409DD32-CD7A-436E-8858-25A37BA96381}" destId="{EE96A0B2-0A05-45EF-8275-4BB7F2580542}" srcOrd="0" destOrd="0" parTransId="{83325EED-2EF5-4D45-B972-D3764CA7FD58}" sibTransId="{C4A54B39-1A88-4D1F-A761-6608D6E5C905}"/>
    <dgm:cxn modelId="{EABE2E90-0D1E-4381-B443-52B404D42034}" type="presOf" srcId="{1EC287A5-0BCE-4B63-9055-A83B8ED727AD}" destId="{C4BF784E-B806-4D5F-B23F-D3D68994EEA8}" srcOrd="1" destOrd="0" presId="urn:microsoft.com/office/officeart/2005/8/layout/radial1"/>
    <dgm:cxn modelId="{7C64A841-7846-4083-A3E1-D289FD4FF513}" type="presOf" srcId="{64ABEC32-59C1-4A64-932D-1815FD35454C}" destId="{23EFAE50-D86D-4A01-96DF-81D7D5753088}" srcOrd="0" destOrd="0" presId="urn:microsoft.com/office/officeart/2005/8/layout/radial1"/>
    <dgm:cxn modelId="{04651003-D1DA-4492-8541-9EF3DD200909}" type="presOf" srcId="{83325EED-2EF5-4D45-B972-D3764CA7FD58}" destId="{69812DC2-2FBA-4B23-8126-9D4585A7EB17}" srcOrd="1" destOrd="0" presId="urn:microsoft.com/office/officeart/2005/8/layout/radial1"/>
    <dgm:cxn modelId="{14E5E88D-7FED-4427-95E7-29C3A1E60655}" srcId="{0CB1A698-13FC-4913-80B3-8F3E56F79D42}" destId="{1409DD32-CD7A-436E-8858-25A37BA96381}" srcOrd="0" destOrd="0" parTransId="{6F6EBABA-3279-4C3B-8AA7-8DF90F38FF00}" sibTransId="{36B2E054-672B-4888-A9F9-9FD151F5B86A}"/>
    <dgm:cxn modelId="{4726AB74-7991-46FA-BC36-817BECBDD841}" type="presOf" srcId="{1EC287A5-0BCE-4B63-9055-A83B8ED727AD}" destId="{DF918951-8314-419F-B088-8AA82A981403}" srcOrd="0" destOrd="0" presId="urn:microsoft.com/office/officeart/2005/8/layout/radial1"/>
    <dgm:cxn modelId="{AB367BCB-4653-47EF-BF63-6333892B4EC9}" type="presOf" srcId="{B0024C62-EEDA-4AED-AEBE-72717E07BF90}" destId="{445CFFF6-6331-4909-A8E7-5578FE8D132F}" srcOrd="1" destOrd="0" presId="urn:microsoft.com/office/officeart/2005/8/layout/radial1"/>
    <dgm:cxn modelId="{ECDFE062-8832-46BE-9CB3-8CE0B21ADD2E}" type="presOf" srcId="{B0024C62-EEDA-4AED-AEBE-72717E07BF90}" destId="{D96D4BB0-8DE5-4913-B101-87E9A4108234}" srcOrd="0" destOrd="0" presId="urn:microsoft.com/office/officeart/2005/8/layout/radial1"/>
    <dgm:cxn modelId="{20B5AA07-BC8A-448C-9036-C77DA7CDCC1F}" type="presOf" srcId="{A29994D2-35F1-4D86-9FDC-36BB251D72EA}" destId="{7971C024-9A8E-4440-83DB-A66C20E415C4}" srcOrd="0" destOrd="0" presId="urn:microsoft.com/office/officeart/2005/8/layout/radial1"/>
    <dgm:cxn modelId="{44EE2FB3-4556-4117-8826-F38FF4D95FE2}" type="presOf" srcId="{0CB1A698-13FC-4913-80B3-8F3E56F79D42}" destId="{5BD4ADFA-3C1A-4759-8BF2-EE83CE90A6D9}" srcOrd="0" destOrd="0" presId="urn:microsoft.com/office/officeart/2005/8/layout/radial1"/>
    <dgm:cxn modelId="{FCA8CAFC-3E9C-424B-A334-A480E687FE0B}" srcId="{1409DD32-CD7A-436E-8858-25A37BA96381}" destId="{64ABEC32-59C1-4A64-932D-1815FD35454C}" srcOrd="1" destOrd="0" parTransId="{1EC287A5-0BCE-4B63-9055-A83B8ED727AD}" sibTransId="{8749E2D9-7B10-4AE4-B8C8-0499CA42DE13}"/>
    <dgm:cxn modelId="{C99217A5-7F4B-479D-AC06-B6E14A70C527}" type="presParOf" srcId="{5BD4ADFA-3C1A-4759-8BF2-EE83CE90A6D9}" destId="{C62D1148-2C11-4BD2-A4D1-38FF025C0826}" srcOrd="0" destOrd="0" presId="urn:microsoft.com/office/officeart/2005/8/layout/radial1"/>
    <dgm:cxn modelId="{83232C83-3017-40E0-A1B9-6E8532E05B99}" type="presParOf" srcId="{5BD4ADFA-3C1A-4759-8BF2-EE83CE90A6D9}" destId="{6969E2D5-1213-4CB3-89B6-D8DC32C10D17}" srcOrd="1" destOrd="0" presId="urn:microsoft.com/office/officeart/2005/8/layout/radial1"/>
    <dgm:cxn modelId="{000F4C83-F9D3-4CEB-96E6-317B7D35787C}" type="presParOf" srcId="{6969E2D5-1213-4CB3-89B6-D8DC32C10D17}" destId="{69812DC2-2FBA-4B23-8126-9D4585A7EB17}" srcOrd="0" destOrd="0" presId="urn:microsoft.com/office/officeart/2005/8/layout/radial1"/>
    <dgm:cxn modelId="{FE404CC3-E74F-48BA-9EB3-3D0813D1F773}" type="presParOf" srcId="{5BD4ADFA-3C1A-4759-8BF2-EE83CE90A6D9}" destId="{4CC9D044-D004-4A18-9453-EFCF778FC123}" srcOrd="2" destOrd="0" presId="urn:microsoft.com/office/officeart/2005/8/layout/radial1"/>
    <dgm:cxn modelId="{570A0309-215A-482D-A8ED-B13806470C4B}" type="presParOf" srcId="{5BD4ADFA-3C1A-4759-8BF2-EE83CE90A6D9}" destId="{DF918951-8314-419F-B088-8AA82A981403}" srcOrd="3" destOrd="0" presId="urn:microsoft.com/office/officeart/2005/8/layout/radial1"/>
    <dgm:cxn modelId="{0E01C7C1-AA55-4F4A-A8EB-968CA72F432B}" type="presParOf" srcId="{DF918951-8314-419F-B088-8AA82A981403}" destId="{C4BF784E-B806-4D5F-B23F-D3D68994EEA8}" srcOrd="0" destOrd="0" presId="urn:microsoft.com/office/officeart/2005/8/layout/radial1"/>
    <dgm:cxn modelId="{3C38F74F-429F-4C2E-8F3A-687DF5CC3D45}" type="presParOf" srcId="{5BD4ADFA-3C1A-4759-8BF2-EE83CE90A6D9}" destId="{23EFAE50-D86D-4A01-96DF-81D7D5753088}" srcOrd="4" destOrd="0" presId="urn:microsoft.com/office/officeart/2005/8/layout/radial1"/>
    <dgm:cxn modelId="{5CA28AF3-BD18-4559-A963-73FA3265D221}" type="presParOf" srcId="{5BD4ADFA-3C1A-4759-8BF2-EE83CE90A6D9}" destId="{D96D4BB0-8DE5-4913-B101-87E9A4108234}" srcOrd="5" destOrd="0" presId="urn:microsoft.com/office/officeart/2005/8/layout/radial1"/>
    <dgm:cxn modelId="{56BBA7AB-99BB-40A1-AFA9-CC3E2F06C2E1}" type="presParOf" srcId="{D96D4BB0-8DE5-4913-B101-87E9A4108234}" destId="{445CFFF6-6331-4909-A8E7-5578FE8D132F}" srcOrd="0" destOrd="0" presId="urn:microsoft.com/office/officeart/2005/8/layout/radial1"/>
    <dgm:cxn modelId="{4042E87C-BC85-4D24-95AF-5D0CFF43D447}" type="presParOf" srcId="{5BD4ADFA-3C1A-4759-8BF2-EE83CE90A6D9}" destId="{7971C024-9A8E-4440-83DB-A66C20E415C4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B1A698-13FC-4913-80B3-8F3E56F79D42}" type="doc">
      <dgm:prSet loTypeId="urn:microsoft.com/office/officeart/2005/8/layout/radial1" loCatId="relationship" qsTypeId="urn:microsoft.com/office/officeart/2005/8/quickstyle/simple3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1409DD32-CD7A-436E-8858-25A37BA96381}">
      <dgm:prSet phldrT="[Текст]"/>
      <dgm:spPr/>
      <dgm:t>
        <a:bodyPr/>
        <a:lstStyle/>
        <a:p>
          <a:r>
            <a:rPr lang="ru-RU" b="1" dirty="0" smtClean="0"/>
            <a:t>Целые числа</a:t>
          </a:r>
          <a:endParaRPr lang="ru-RU" b="1" dirty="0"/>
        </a:p>
      </dgm:t>
    </dgm:pt>
    <dgm:pt modelId="{6F6EBABA-3279-4C3B-8AA7-8DF90F38FF00}" type="parTrans" cxnId="{14E5E88D-7FED-4427-95E7-29C3A1E60655}">
      <dgm:prSet/>
      <dgm:spPr/>
      <dgm:t>
        <a:bodyPr/>
        <a:lstStyle/>
        <a:p>
          <a:endParaRPr lang="ru-RU"/>
        </a:p>
      </dgm:t>
    </dgm:pt>
    <dgm:pt modelId="{36B2E054-672B-4888-A9F9-9FD151F5B86A}" type="sibTrans" cxnId="{14E5E88D-7FED-4427-95E7-29C3A1E60655}">
      <dgm:prSet/>
      <dgm:spPr/>
      <dgm:t>
        <a:bodyPr/>
        <a:lstStyle/>
        <a:p>
          <a:endParaRPr lang="ru-RU"/>
        </a:p>
      </dgm:t>
    </dgm:pt>
    <dgm:pt modelId="{EE96A0B2-0A05-45EF-8275-4BB7F2580542}">
      <dgm:prSet phldrT="[Текст]" custT="1"/>
      <dgm:spPr/>
      <dgm:t>
        <a:bodyPr/>
        <a:lstStyle/>
        <a:p>
          <a:r>
            <a:rPr lang="ru-RU" sz="3200" b="1" dirty="0" smtClean="0"/>
            <a:t>?</a:t>
          </a:r>
          <a:endParaRPr lang="ru-RU" sz="3200" b="1" dirty="0"/>
        </a:p>
      </dgm:t>
    </dgm:pt>
    <dgm:pt modelId="{83325EED-2EF5-4D45-B972-D3764CA7FD58}" type="parTrans" cxnId="{FC73D131-466F-482F-A750-E61C31B73071}">
      <dgm:prSet/>
      <dgm:spPr/>
      <dgm:t>
        <a:bodyPr/>
        <a:lstStyle/>
        <a:p>
          <a:endParaRPr lang="ru-RU"/>
        </a:p>
      </dgm:t>
    </dgm:pt>
    <dgm:pt modelId="{C4A54B39-1A88-4D1F-A761-6608D6E5C905}" type="sibTrans" cxnId="{FC73D131-466F-482F-A750-E61C31B73071}">
      <dgm:prSet/>
      <dgm:spPr/>
      <dgm:t>
        <a:bodyPr/>
        <a:lstStyle/>
        <a:p>
          <a:endParaRPr lang="ru-RU"/>
        </a:p>
      </dgm:t>
    </dgm:pt>
    <dgm:pt modelId="{64ABEC32-59C1-4A64-932D-1815FD35454C}">
      <dgm:prSet phldrT="[Текст]" custT="1"/>
      <dgm:spPr/>
      <dgm:t>
        <a:bodyPr/>
        <a:lstStyle/>
        <a:p>
          <a:r>
            <a:rPr lang="ru-RU" sz="2000" dirty="0" smtClean="0"/>
            <a:t>натуральные числа</a:t>
          </a:r>
          <a:endParaRPr lang="ru-RU" sz="2000" dirty="0"/>
        </a:p>
      </dgm:t>
    </dgm:pt>
    <dgm:pt modelId="{1EC287A5-0BCE-4B63-9055-A83B8ED727AD}" type="parTrans" cxnId="{FCA8CAFC-3E9C-424B-A334-A480E687FE0B}">
      <dgm:prSet/>
      <dgm:spPr/>
      <dgm:t>
        <a:bodyPr/>
        <a:lstStyle/>
        <a:p>
          <a:endParaRPr lang="ru-RU"/>
        </a:p>
      </dgm:t>
    </dgm:pt>
    <dgm:pt modelId="{8749E2D9-7B10-4AE4-B8C8-0499CA42DE13}" type="sibTrans" cxnId="{FCA8CAFC-3E9C-424B-A334-A480E687FE0B}">
      <dgm:prSet/>
      <dgm:spPr/>
      <dgm:t>
        <a:bodyPr/>
        <a:lstStyle/>
        <a:p>
          <a:endParaRPr lang="ru-RU"/>
        </a:p>
      </dgm:t>
    </dgm:pt>
    <dgm:pt modelId="{A29994D2-35F1-4D86-9FDC-36BB251D72EA}">
      <dgm:prSet phldrT="[Текст]"/>
      <dgm:spPr/>
      <dgm:t>
        <a:bodyPr/>
        <a:lstStyle/>
        <a:p>
          <a:r>
            <a:rPr lang="ru-RU" dirty="0" smtClean="0"/>
            <a:t>?</a:t>
          </a:r>
          <a:endParaRPr lang="ru-RU" dirty="0"/>
        </a:p>
      </dgm:t>
    </dgm:pt>
    <dgm:pt modelId="{B0024C62-EEDA-4AED-AEBE-72717E07BF90}" type="parTrans" cxnId="{C418256F-6FF9-45FE-87BF-71A02AE58379}">
      <dgm:prSet/>
      <dgm:spPr/>
      <dgm:t>
        <a:bodyPr/>
        <a:lstStyle/>
        <a:p>
          <a:endParaRPr lang="ru-RU"/>
        </a:p>
      </dgm:t>
    </dgm:pt>
    <dgm:pt modelId="{717816B1-E02D-4D32-AEB9-BF779DA8FD2B}" type="sibTrans" cxnId="{C418256F-6FF9-45FE-87BF-71A02AE58379}">
      <dgm:prSet/>
      <dgm:spPr/>
      <dgm:t>
        <a:bodyPr/>
        <a:lstStyle/>
        <a:p>
          <a:endParaRPr lang="ru-RU"/>
        </a:p>
      </dgm:t>
    </dgm:pt>
    <dgm:pt modelId="{19F382D9-49A6-4A18-9075-CC47C8ED09BC}">
      <dgm:prSet phldrT="[Текст]"/>
      <dgm:spPr/>
      <dgm:t>
        <a:bodyPr/>
        <a:lstStyle/>
        <a:p>
          <a:endParaRPr lang="ru-RU" dirty="0"/>
        </a:p>
      </dgm:t>
    </dgm:pt>
    <dgm:pt modelId="{056AE74D-3BF4-4B59-B8EF-52F3ACA73ACA}" type="parTrans" cxnId="{06199F3C-CC97-4F18-AF55-DC0EA111AE5B}">
      <dgm:prSet/>
      <dgm:spPr/>
      <dgm:t>
        <a:bodyPr/>
        <a:lstStyle/>
        <a:p>
          <a:endParaRPr lang="ru-RU"/>
        </a:p>
      </dgm:t>
    </dgm:pt>
    <dgm:pt modelId="{091574DA-995D-4D07-AC1C-FFFD8E39A3EB}" type="sibTrans" cxnId="{06199F3C-CC97-4F18-AF55-DC0EA111AE5B}">
      <dgm:prSet/>
      <dgm:spPr/>
      <dgm:t>
        <a:bodyPr/>
        <a:lstStyle/>
        <a:p>
          <a:endParaRPr lang="ru-RU"/>
        </a:p>
      </dgm:t>
    </dgm:pt>
    <dgm:pt modelId="{5BD4ADFA-3C1A-4759-8BF2-EE83CE90A6D9}" type="pres">
      <dgm:prSet presAssocID="{0CB1A698-13FC-4913-80B3-8F3E56F79D4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2D1148-2C11-4BD2-A4D1-38FF025C0826}" type="pres">
      <dgm:prSet presAssocID="{1409DD32-CD7A-436E-8858-25A37BA96381}" presName="centerShape" presStyleLbl="node0" presStyleIdx="0" presStyleCnt="1" custScaleX="203162" custScaleY="86939" custLinFactNeighborX="-952" custLinFactNeighborY="-5703"/>
      <dgm:spPr/>
      <dgm:t>
        <a:bodyPr/>
        <a:lstStyle/>
        <a:p>
          <a:endParaRPr lang="ru-RU"/>
        </a:p>
      </dgm:t>
    </dgm:pt>
    <dgm:pt modelId="{6969E2D5-1213-4CB3-89B6-D8DC32C10D17}" type="pres">
      <dgm:prSet presAssocID="{83325EED-2EF5-4D45-B972-D3764CA7FD58}" presName="Name9" presStyleLbl="parChTrans1D2" presStyleIdx="0" presStyleCnt="3"/>
      <dgm:spPr/>
      <dgm:t>
        <a:bodyPr/>
        <a:lstStyle/>
        <a:p>
          <a:endParaRPr lang="ru-RU"/>
        </a:p>
      </dgm:t>
    </dgm:pt>
    <dgm:pt modelId="{69812DC2-2FBA-4B23-8126-9D4585A7EB17}" type="pres">
      <dgm:prSet presAssocID="{83325EED-2EF5-4D45-B972-D3764CA7FD58}" presName="connTx" presStyleLbl="parChTrans1D2" presStyleIdx="0" presStyleCnt="3"/>
      <dgm:spPr/>
      <dgm:t>
        <a:bodyPr/>
        <a:lstStyle/>
        <a:p>
          <a:endParaRPr lang="ru-RU"/>
        </a:p>
      </dgm:t>
    </dgm:pt>
    <dgm:pt modelId="{4CC9D044-D004-4A18-9453-EFCF778FC123}" type="pres">
      <dgm:prSet presAssocID="{EE96A0B2-0A05-45EF-8275-4BB7F2580542}" presName="node" presStyleLbl="node1" presStyleIdx="0" presStyleCnt="3" custScaleX="142362" custScaleY="593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918951-8314-419F-B088-8AA82A981403}" type="pres">
      <dgm:prSet presAssocID="{1EC287A5-0BCE-4B63-9055-A83B8ED727AD}" presName="Name9" presStyleLbl="parChTrans1D2" presStyleIdx="1" presStyleCnt="3"/>
      <dgm:spPr/>
      <dgm:t>
        <a:bodyPr/>
        <a:lstStyle/>
        <a:p>
          <a:endParaRPr lang="ru-RU"/>
        </a:p>
      </dgm:t>
    </dgm:pt>
    <dgm:pt modelId="{C4BF784E-B806-4D5F-B23F-D3D68994EEA8}" type="pres">
      <dgm:prSet presAssocID="{1EC287A5-0BCE-4B63-9055-A83B8ED727AD}" presName="connTx" presStyleLbl="parChTrans1D2" presStyleIdx="1" presStyleCnt="3"/>
      <dgm:spPr/>
      <dgm:t>
        <a:bodyPr/>
        <a:lstStyle/>
        <a:p>
          <a:endParaRPr lang="ru-RU"/>
        </a:p>
      </dgm:t>
    </dgm:pt>
    <dgm:pt modelId="{23EFAE50-D86D-4A01-96DF-81D7D5753088}" type="pres">
      <dgm:prSet presAssocID="{64ABEC32-59C1-4A64-932D-1815FD35454C}" presName="node" presStyleLbl="node1" presStyleIdx="1" presStyleCnt="3" custScaleX="167192" custScaleY="61414" custRadScaleRad="136411" custRadScaleInc="-266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6D4BB0-8DE5-4913-B101-87E9A4108234}" type="pres">
      <dgm:prSet presAssocID="{B0024C62-EEDA-4AED-AEBE-72717E07BF90}" presName="Name9" presStyleLbl="parChTrans1D2" presStyleIdx="2" presStyleCnt="3"/>
      <dgm:spPr/>
      <dgm:t>
        <a:bodyPr/>
        <a:lstStyle/>
        <a:p>
          <a:endParaRPr lang="ru-RU"/>
        </a:p>
      </dgm:t>
    </dgm:pt>
    <dgm:pt modelId="{445CFFF6-6331-4909-A8E7-5578FE8D132F}" type="pres">
      <dgm:prSet presAssocID="{B0024C62-EEDA-4AED-AEBE-72717E07BF90}" presName="connTx" presStyleLbl="parChTrans1D2" presStyleIdx="2" presStyleCnt="3"/>
      <dgm:spPr/>
      <dgm:t>
        <a:bodyPr/>
        <a:lstStyle/>
        <a:p>
          <a:endParaRPr lang="ru-RU"/>
        </a:p>
      </dgm:t>
    </dgm:pt>
    <dgm:pt modelId="{7971C024-9A8E-4440-83DB-A66C20E415C4}" type="pres">
      <dgm:prSet presAssocID="{A29994D2-35F1-4D86-9FDC-36BB251D72EA}" presName="node" presStyleLbl="node1" presStyleIdx="2" presStyleCnt="3" custScaleX="134811" custScaleY="55408" custRadScaleRad="143145" custRadScaleInc="208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7E38B5-33AA-440D-A630-6E6437F697F5}" type="presOf" srcId="{EE96A0B2-0A05-45EF-8275-4BB7F2580542}" destId="{4CC9D044-D004-4A18-9453-EFCF778FC123}" srcOrd="0" destOrd="0" presId="urn:microsoft.com/office/officeart/2005/8/layout/radial1"/>
    <dgm:cxn modelId="{C418256F-6FF9-45FE-87BF-71A02AE58379}" srcId="{1409DD32-CD7A-436E-8858-25A37BA96381}" destId="{A29994D2-35F1-4D86-9FDC-36BB251D72EA}" srcOrd="2" destOrd="0" parTransId="{B0024C62-EEDA-4AED-AEBE-72717E07BF90}" sibTransId="{717816B1-E02D-4D32-AEB9-BF779DA8FD2B}"/>
    <dgm:cxn modelId="{06199F3C-CC97-4F18-AF55-DC0EA111AE5B}" srcId="{0CB1A698-13FC-4913-80B3-8F3E56F79D42}" destId="{19F382D9-49A6-4A18-9075-CC47C8ED09BC}" srcOrd="1" destOrd="0" parTransId="{056AE74D-3BF4-4B59-B8EF-52F3ACA73ACA}" sibTransId="{091574DA-995D-4D07-AC1C-FFFD8E39A3EB}"/>
    <dgm:cxn modelId="{FC73D131-466F-482F-A750-E61C31B73071}" srcId="{1409DD32-CD7A-436E-8858-25A37BA96381}" destId="{EE96A0B2-0A05-45EF-8275-4BB7F2580542}" srcOrd="0" destOrd="0" parTransId="{83325EED-2EF5-4D45-B972-D3764CA7FD58}" sibTransId="{C4A54B39-1A88-4D1F-A761-6608D6E5C905}"/>
    <dgm:cxn modelId="{96F76DD6-AC5A-43F5-B088-6E04F428710A}" type="presOf" srcId="{1409DD32-CD7A-436E-8858-25A37BA96381}" destId="{C62D1148-2C11-4BD2-A4D1-38FF025C0826}" srcOrd="0" destOrd="0" presId="urn:microsoft.com/office/officeart/2005/8/layout/radial1"/>
    <dgm:cxn modelId="{16015615-930D-4128-A031-7921EAE44A27}" type="presOf" srcId="{64ABEC32-59C1-4A64-932D-1815FD35454C}" destId="{23EFAE50-D86D-4A01-96DF-81D7D5753088}" srcOrd="0" destOrd="0" presId="urn:microsoft.com/office/officeart/2005/8/layout/radial1"/>
    <dgm:cxn modelId="{D0F26B69-825B-46C7-8DAB-2B2BE2526FA9}" type="presOf" srcId="{1EC287A5-0BCE-4B63-9055-A83B8ED727AD}" destId="{C4BF784E-B806-4D5F-B23F-D3D68994EEA8}" srcOrd="1" destOrd="0" presId="urn:microsoft.com/office/officeart/2005/8/layout/radial1"/>
    <dgm:cxn modelId="{838A8D4A-5ED0-43B0-82B2-4E66B25F353C}" type="presOf" srcId="{A29994D2-35F1-4D86-9FDC-36BB251D72EA}" destId="{7971C024-9A8E-4440-83DB-A66C20E415C4}" srcOrd="0" destOrd="0" presId="urn:microsoft.com/office/officeart/2005/8/layout/radial1"/>
    <dgm:cxn modelId="{14E5E88D-7FED-4427-95E7-29C3A1E60655}" srcId="{0CB1A698-13FC-4913-80B3-8F3E56F79D42}" destId="{1409DD32-CD7A-436E-8858-25A37BA96381}" srcOrd="0" destOrd="0" parTransId="{6F6EBABA-3279-4C3B-8AA7-8DF90F38FF00}" sibTransId="{36B2E054-672B-4888-A9F9-9FD151F5B86A}"/>
    <dgm:cxn modelId="{914395DD-BCCD-4F5F-98B3-B23D22A56B8F}" type="presOf" srcId="{1EC287A5-0BCE-4B63-9055-A83B8ED727AD}" destId="{DF918951-8314-419F-B088-8AA82A981403}" srcOrd="0" destOrd="0" presId="urn:microsoft.com/office/officeart/2005/8/layout/radial1"/>
    <dgm:cxn modelId="{21E1065D-BFA1-43DC-965E-747210748E5C}" type="presOf" srcId="{83325EED-2EF5-4D45-B972-D3764CA7FD58}" destId="{69812DC2-2FBA-4B23-8126-9D4585A7EB17}" srcOrd="1" destOrd="0" presId="urn:microsoft.com/office/officeart/2005/8/layout/radial1"/>
    <dgm:cxn modelId="{ECCC9B3C-1E8E-461E-89DA-A682BC28DB08}" type="presOf" srcId="{0CB1A698-13FC-4913-80B3-8F3E56F79D42}" destId="{5BD4ADFA-3C1A-4759-8BF2-EE83CE90A6D9}" srcOrd="0" destOrd="0" presId="urn:microsoft.com/office/officeart/2005/8/layout/radial1"/>
    <dgm:cxn modelId="{AA0706DD-37CD-4FFE-8AF3-6C4A700AD995}" type="presOf" srcId="{B0024C62-EEDA-4AED-AEBE-72717E07BF90}" destId="{D96D4BB0-8DE5-4913-B101-87E9A4108234}" srcOrd="0" destOrd="0" presId="urn:microsoft.com/office/officeart/2005/8/layout/radial1"/>
    <dgm:cxn modelId="{6B6DF5F3-4769-4C96-A066-2C630AC37855}" type="presOf" srcId="{83325EED-2EF5-4D45-B972-D3764CA7FD58}" destId="{6969E2D5-1213-4CB3-89B6-D8DC32C10D17}" srcOrd="0" destOrd="0" presId="urn:microsoft.com/office/officeart/2005/8/layout/radial1"/>
    <dgm:cxn modelId="{D9692DBB-6105-4A97-BB47-F4525E557D92}" type="presOf" srcId="{B0024C62-EEDA-4AED-AEBE-72717E07BF90}" destId="{445CFFF6-6331-4909-A8E7-5578FE8D132F}" srcOrd="1" destOrd="0" presId="urn:microsoft.com/office/officeart/2005/8/layout/radial1"/>
    <dgm:cxn modelId="{FCA8CAFC-3E9C-424B-A334-A480E687FE0B}" srcId="{1409DD32-CD7A-436E-8858-25A37BA96381}" destId="{64ABEC32-59C1-4A64-932D-1815FD35454C}" srcOrd="1" destOrd="0" parTransId="{1EC287A5-0BCE-4B63-9055-A83B8ED727AD}" sibTransId="{8749E2D9-7B10-4AE4-B8C8-0499CA42DE13}"/>
    <dgm:cxn modelId="{CA3E3240-D61B-43E8-80A6-ADA98DCC232B}" type="presParOf" srcId="{5BD4ADFA-3C1A-4759-8BF2-EE83CE90A6D9}" destId="{C62D1148-2C11-4BD2-A4D1-38FF025C0826}" srcOrd="0" destOrd="0" presId="urn:microsoft.com/office/officeart/2005/8/layout/radial1"/>
    <dgm:cxn modelId="{B1D6A04E-0A26-4D04-873A-05A05E111D64}" type="presParOf" srcId="{5BD4ADFA-3C1A-4759-8BF2-EE83CE90A6D9}" destId="{6969E2D5-1213-4CB3-89B6-D8DC32C10D17}" srcOrd="1" destOrd="0" presId="urn:microsoft.com/office/officeart/2005/8/layout/radial1"/>
    <dgm:cxn modelId="{DC43108E-3919-4BAC-829D-C9EBBEA70403}" type="presParOf" srcId="{6969E2D5-1213-4CB3-89B6-D8DC32C10D17}" destId="{69812DC2-2FBA-4B23-8126-9D4585A7EB17}" srcOrd="0" destOrd="0" presId="urn:microsoft.com/office/officeart/2005/8/layout/radial1"/>
    <dgm:cxn modelId="{DEF7C061-C551-4232-B4AC-877718647F01}" type="presParOf" srcId="{5BD4ADFA-3C1A-4759-8BF2-EE83CE90A6D9}" destId="{4CC9D044-D004-4A18-9453-EFCF778FC123}" srcOrd="2" destOrd="0" presId="urn:microsoft.com/office/officeart/2005/8/layout/radial1"/>
    <dgm:cxn modelId="{DF06B378-B157-4AA9-92B0-801ED0FAF43E}" type="presParOf" srcId="{5BD4ADFA-3C1A-4759-8BF2-EE83CE90A6D9}" destId="{DF918951-8314-419F-B088-8AA82A981403}" srcOrd="3" destOrd="0" presId="urn:microsoft.com/office/officeart/2005/8/layout/radial1"/>
    <dgm:cxn modelId="{7439ED46-270C-40D6-971C-B479AD41A01D}" type="presParOf" srcId="{DF918951-8314-419F-B088-8AA82A981403}" destId="{C4BF784E-B806-4D5F-B23F-D3D68994EEA8}" srcOrd="0" destOrd="0" presId="urn:microsoft.com/office/officeart/2005/8/layout/radial1"/>
    <dgm:cxn modelId="{EA4D98AF-5563-438A-A789-C4189388BDF1}" type="presParOf" srcId="{5BD4ADFA-3C1A-4759-8BF2-EE83CE90A6D9}" destId="{23EFAE50-D86D-4A01-96DF-81D7D5753088}" srcOrd="4" destOrd="0" presId="urn:microsoft.com/office/officeart/2005/8/layout/radial1"/>
    <dgm:cxn modelId="{C5B4D031-6E80-45F4-BC1D-B020A470EC39}" type="presParOf" srcId="{5BD4ADFA-3C1A-4759-8BF2-EE83CE90A6D9}" destId="{D96D4BB0-8DE5-4913-B101-87E9A4108234}" srcOrd="5" destOrd="0" presId="urn:microsoft.com/office/officeart/2005/8/layout/radial1"/>
    <dgm:cxn modelId="{E9B65F71-7417-49D3-8964-3D9987DDE812}" type="presParOf" srcId="{D96D4BB0-8DE5-4913-B101-87E9A4108234}" destId="{445CFFF6-6331-4909-A8E7-5578FE8D132F}" srcOrd="0" destOrd="0" presId="urn:microsoft.com/office/officeart/2005/8/layout/radial1"/>
    <dgm:cxn modelId="{EEA6A626-96B4-4874-A8EB-BE58E35F0863}" type="presParOf" srcId="{5BD4ADFA-3C1A-4759-8BF2-EE83CE90A6D9}" destId="{7971C024-9A8E-4440-83DB-A66C20E415C4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6FDF5-EB5A-429A-B04C-CF2AE300D59A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9832D-5A22-4201-9B11-9120EA833F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323713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4C5BB-76F2-4207-B184-1C70BF476CF0}" type="datetimeFigureOut">
              <a:rPr lang="ru-RU" smtClean="0"/>
              <a:pPr/>
              <a:t>22.11.2014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C6DB9-4A00-418D-B0ED-F271D5E1B9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903098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C6DB9-4A00-418D-B0ED-F271D5E1B97B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5591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C6DB9-4A00-418D-B0ED-F271D5E1B97B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5575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06A9-EE67-461F-A1D4-F8EEF7FD2024}" type="datetime1">
              <a:rPr lang="ru-RU" smtClean="0"/>
              <a:pPr/>
              <a:t>22.11.2014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52A98C-D17A-4AB2-A39C-90B6257A23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Лузина О.Г., МБОУ "Переборская ООШ", учитель математики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7C79-2E8C-44CE-8738-A60E353FAEC1}" type="datetime1">
              <a:rPr lang="ru-RU" smtClean="0"/>
              <a:pPr/>
              <a:t>22.11.2014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Лузина О.Г., МБОУ "Переборская ООШ", учитель математики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A98C-D17A-4AB2-A39C-90B6257A23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BA62A-5643-4E34-AD81-987078B8666F}" type="datetime1">
              <a:rPr lang="ru-RU" smtClean="0"/>
              <a:pPr/>
              <a:t>22.11.2014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Лузина О.Г., МБОУ "Переборская ООШ", учитель математики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A98C-D17A-4AB2-A39C-90B6257A23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E4F9-A5F3-49F8-9D94-484DFC7576CB}" type="datetime1">
              <a:rPr lang="ru-RU" smtClean="0"/>
              <a:pPr/>
              <a:t>22.11.2014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Лузина О.Г., МБОУ "Переборская ООШ", учитель математики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A98C-D17A-4AB2-A39C-90B6257A23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7092E-6F1F-4F8B-A1BB-EC1D915C2547}" type="datetime1">
              <a:rPr lang="ru-RU" smtClean="0"/>
              <a:pPr/>
              <a:t>22.11.2014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Лузина О.Г., МБОУ "Переборская ООШ", учитель математики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A98C-D17A-4AB2-A39C-90B6257A23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9F4-5970-4FEB-9447-7763BE1CA28A}" type="datetime1">
              <a:rPr lang="ru-RU" smtClean="0"/>
              <a:pPr/>
              <a:t>22.11.2014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Лузина О.Г., МБОУ "Переборская ООШ", учитель математики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A98C-D17A-4AB2-A39C-90B6257A23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8F340-668C-4D54-8BA7-161FBB7478D2}" type="datetime1">
              <a:rPr lang="ru-RU" smtClean="0"/>
              <a:pPr/>
              <a:t>22.11.2014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Лузина О.Г., МБОУ "Переборская ООШ", учитель математики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A98C-D17A-4AB2-A39C-90B6257A23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FAFC-C776-4069-88BE-201D60C363A6}" type="datetime1">
              <a:rPr lang="ru-RU" smtClean="0"/>
              <a:pPr/>
              <a:t>22.11.2014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Лузина О.Г., МБОУ "Переборская ООШ", учитель математики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A98C-D17A-4AB2-A39C-90B6257A23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E7F7E-E1A9-49BF-88F6-88683D98BFF1}" type="datetime1">
              <a:rPr lang="ru-RU" smtClean="0"/>
              <a:pPr/>
              <a:t>22.11.2014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Лузина О.Г., МБОУ "Переборская ООШ", учитель математики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A98C-D17A-4AB2-A39C-90B6257A23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C469D-FFF5-49C0-B7EB-6EEE481316C6}" type="datetime1">
              <a:rPr lang="ru-RU" smtClean="0"/>
              <a:pPr/>
              <a:t>22.11.2014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Лузина О.Г., МБОУ "Переборская ООШ", учитель математики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A98C-D17A-4AB2-A39C-90B6257A23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AB94-3C87-45E3-98B3-86440E2CD26D}" type="datetime1">
              <a:rPr lang="ru-RU" smtClean="0"/>
              <a:pPr/>
              <a:t>22.11.2014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Лузина О.Г., МБОУ "Переборская ООШ", учитель математики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2A98C-D17A-4AB2-A39C-90B6257A23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6E8ABA6-523F-43B9-A8EF-CBED0B7249D1}" type="datetime1">
              <a:rPr lang="ru-RU" smtClean="0"/>
              <a:pPr/>
              <a:t>22.11.2014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ru-RU" smtClean="0"/>
              <a:t>Лузина О.Г., МБОУ "Переборская ООШ", учитель математики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852A98C-D17A-4AB2-A39C-90B6257A23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7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36912"/>
            <a:ext cx="8064896" cy="1656184"/>
          </a:xfrm>
        </p:spPr>
        <p:txBody>
          <a:bodyPr/>
          <a:lstStyle/>
          <a:p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Умение составлять определение  понятия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2"/>
          </p:nvPr>
        </p:nvSpPr>
        <p:spPr>
          <a:xfrm>
            <a:off x="2267744" y="6386754"/>
            <a:ext cx="6217091" cy="501650"/>
          </a:xfrm>
        </p:spPr>
        <p:txBody>
          <a:bodyPr/>
          <a:lstStyle/>
          <a:p>
            <a:r>
              <a:rPr lang="ru-RU" dirty="0" smtClean="0"/>
              <a:t>Лузина О.Г., МБОУ "</a:t>
            </a:r>
            <a:r>
              <a:rPr lang="ru-RU" dirty="0" err="1" smtClean="0"/>
              <a:t>Переборская</a:t>
            </a:r>
            <a:r>
              <a:rPr lang="ru-RU" dirty="0" smtClean="0"/>
              <a:t> ООШ", учитель математики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3703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451774" y="720991"/>
            <a:ext cx="8424862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ru-RU" sz="2400" dirty="0">
                <a:latin typeface="Times New Roman" pitchFamily="18" charset="0"/>
              </a:rPr>
              <a:t>С</a:t>
            </a:r>
            <a:r>
              <a:rPr lang="ru-RU" sz="2400" dirty="0" smtClean="0">
                <a:latin typeface="Times New Roman" pitchFamily="18" charset="0"/>
              </a:rPr>
              <a:t>оставьте определение понятия «целые числа»</a:t>
            </a:r>
            <a:endParaRPr lang="ru-RU" sz="2400" dirty="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1276" y="117014"/>
            <a:ext cx="8568952" cy="59864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800" dirty="0" smtClean="0"/>
              <a:t>Использование схем</a:t>
            </a:r>
            <a:endParaRPr lang="ru-RU" sz="28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666984122"/>
              </p:ext>
            </p:extLst>
          </p:nvPr>
        </p:nvGraphicFramePr>
        <p:xfrm>
          <a:off x="769722" y="1423404"/>
          <a:ext cx="8122684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4488899" cy="501650"/>
          </a:xfrm>
        </p:spPr>
        <p:txBody>
          <a:bodyPr/>
          <a:lstStyle/>
          <a:p>
            <a:r>
              <a:rPr lang="ru-RU" smtClean="0"/>
              <a:t>Лузина О.Г., МБОУ "Переборская ООШ", учитель математики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8002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350"/>
            <a:ext cx="8229600" cy="9223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Дайте название выражениям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>
              <a:latin typeface="Tahoma" pitchFamily="34" charset="0"/>
            </a:endParaRPr>
          </a:p>
        </p:txBody>
      </p:sp>
      <p:sp>
        <p:nvSpPr>
          <p:cNvPr id="5126" name="Text Box 11"/>
          <p:cNvSpPr txBox="1">
            <a:spLocks noChangeArrowheads="1"/>
          </p:cNvSpPr>
          <p:nvPr/>
        </p:nvSpPr>
        <p:spPr bwMode="auto">
          <a:xfrm>
            <a:off x="685800" y="1676400"/>
            <a:ext cx="78486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4800" b="1" dirty="0" smtClean="0"/>
              <a:t>4,5+6,003            </a:t>
            </a:r>
            <a:r>
              <a:rPr lang="ru-RU" sz="4800" b="1" dirty="0"/>
              <a:t>3а - 45с</a:t>
            </a: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685800" y="5373216"/>
            <a:ext cx="7848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600" b="1" dirty="0"/>
              <a:t>Числовые                  Буквенные</a:t>
            </a:r>
          </a:p>
        </p:txBody>
      </p:sp>
      <p:graphicFrame>
        <p:nvGraphicFramePr>
          <p:cNvPr id="430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78351030"/>
              </p:ext>
            </p:extLst>
          </p:nvPr>
        </p:nvGraphicFramePr>
        <p:xfrm>
          <a:off x="827584" y="2636912"/>
          <a:ext cx="7077075" cy="1728266"/>
        </p:xfrm>
        <a:graphic>
          <a:graphicData uri="http://schemas.openxmlformats.org/presentationml/2006/ole">
            <p:oleObj spid="_x0000_s1062" name="Формула" r:id="rId3" imgW="1536480" imgH="419040" progId="Equation.3">
              <p:embed/>
            </p:oleObj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5641027" cy="501650"/>
          </a:xfrm>
        </p:spPr>
        <p:txBody>
          <a:bodyPr/>
          <a:lstStyle/>
          <a:p>
            <a:r>
              <a:rPr lang="ru-RU" smtClean="0"/>
              <a:t>Лузина О.Г., МБОУ "Переборская ООШ", учитель математики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7109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00084" y="5301208"/>
            <a:ext cx="1139115" cy="1556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176" y="3212976"/>
            <a:ext cx="8604448" cy="1944216"/>
          </a:xfrm>
          <a:solidFill>
            <a:srgbClr val="FF3300"/>
          </a:solidFill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ru-RU" sz="3200" b="1" dirty="0" smtClean="0">
                <a:solidFill>
                  <a:srgbClr val="FFFF66"/>
                </a:solidFill>
              </a:rPr>
              <a:t>Частное двух чисел или выражений, в котором знак деления обозначен чертой, называют дробным выражением.</a:t>
            </a:r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75754107"/>
              </p:ext>
            </p:extLst>
          </p:nvPr>
        </p:nvGraphicFramePr>
        <p:xfrm>
          <a:off x="1043609" y="5408445"/>
          <a:ext cx="3960440" cy="1136434"/>
        </p:xfrm>
        <a:graphic>
          <a:graphicData uri="http://schemas.openxmlformats.org/presentationml/2006/ole">
            <p:oleObj spid="_x0000_s2087" name="Формула" r:id="rId4" imgW="1688367" imgH="482391" progId="Equation.3">
              <p:embed/>
            </p:oleObj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-612576" y="116632"/>
            <a:ext cx="8568952" cy="59864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800" dirty="0" smtClean="0"/>
              <a:t>Работа с готовым определением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10074" y="715277"/>
            <a:ext cx="85183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Представьте определение понятия в виде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70" name="Picture 22"/>
          <p:cNvPicPr>
            <a:picLocks noChangeAspect="1" noChangeArrowheads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282009" y="1340768"/>
            <a:ext cx="8546392" cy="1370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5280987" cy="501650"/>
          </a:xfrm>
        </p:spPr>
        <p:txBody>
          <a:bodyPr/>
          <a:lstStyle/>
          <a:p>
            <a:r>
              <a:rPr lang="ru-RU" smtClean="0"/>
              <a:t>Лузина О.Г., МБОУ "Переборская ООШ", учитель математики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3363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24428" y="6143000"/>
            <a:ext cx="1131600" cy="58477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200" b="1" dirty="0" smtClean="0"/>
              <a:t>или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60527" y="3393406"/>
            <a:ext cx="1944216" cy="58477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200" b="1" dirty="0" smtClean="0"/>
              <a:t>частное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27784" y="3227554"/>
            <a:ext cx="1114440" cy="58477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200" b="1" dirty="0" smtClean="0"/>
              <a:t>двух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87737" y="4408654"/>
            <a:ext cx="1402472" cy="58477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200" b="1" dirty="0" smtClean="0"/>
              <a:t>чисел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02365" y="1337114"/>
            <a:ext cx="82809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600" b="1" dirty="0"/>
              <a:t> </a:t>
            </a:r>
            <a:r>
              <a:rPr lang="ru-RU" sz="3600" b="1" dirty="0" smtClean="0"/>
              <a:t>                                   </a:t>
            </a:r>
            <a:r>
              <a:rPr lang="ru-RU" sz="2400" b="1" dirty="0" smtClean="0"/>
              <a:t>частное двух чисел или выражений, в котором знак деления обозначен чертой.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1884" y="5033144"/>
            <a:ext cx="2662612" cy="58477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200" b="1" dirty="0" smtClean="0"/>
              <a:t>выражений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41403" y="4331878"/>
            <a:ext cx="2586595" cy="58477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200" b="1" dirty="0" smtClean="0"/>
              <a:t>в котором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354118" y="3393407"/>
            <a:ext cx="1152128" cy="58477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200" b="1" dirty="0" smtClean="0"/>
              <a:t>знак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758897" y="5858676"/>
            <a:ext cx="2165011" cy="58477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200" b="1" dirty="0" smtClean="0"/>
              <a:t> деления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547490" y="5503807"/>
            <a:ext cx="2403207" cy="58477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200" b="1" dirty="0" smtClean="0"/>
              <a:t>обозначен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00508" y="3823879"/>
            <a:ext cx="1959371" cy="58477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200" b="1" dirty="0" smtClean="0"/>
              <a:t>чертой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25326" y="1337114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Дробное выражение </a:t>
            </a:r>
            <a:r>
              <a:rPr lang="ru-RU" sz="3600" b="1" dirty="0" smtClean="0"/>
              <a:t>- 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612576" y="116632"/>
            <a:ext cx="8568952" cy="59864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800" dirty="0" smtClean="0"/>
              <a:t>Работа с готовым определением</a:t>
            </a:r>
            <a:endParaRPr lang="ru-RU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361884" y="734998"/>
            <a:ext cx="8530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Прием «Рассыпанное определение»</a:t>
            </a:r>
            <a:r>
              <a:rPr lang="ru-RU" dirty="0" smtClean="0"/>
              <a:t>.   Составьте из слов определение понятия «Дробные выражения»</a:t>
            </a:r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5569019" cy="501650"/>
          </a:xfrm>
        </p:spPr>
        <p:txBody>
          <a:bodyPr/>
          <a:lstStyle/>
          <a:p>
            <a:r>
              <a:rPr lang="ru-RU" smtClean="0"/>
              <a:t>Лузина О.Г., МБОУ "Переборская ООШ", учитель математики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0880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58735" y="5850612"/>
            <a:ext cx="1131600" cy="58477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b="1" dirty="0" smtClean="0"/>
              <a:t>на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23908" y="3821729"/>
            <a:ext cx="1944216" cy="58477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200" b="1" dirty="0" smtClean="0"/>
              <a:t>частное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5978" y="1913042"/>
            <a:ext cx="857650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600" b="1" dirty="0"/>
              <a:t> </a:t>
            </a:r>
            <a:r>
              <a:rPr lang="ru-RU" sz="3600" b="1" dirty="0" smtClean="0"/>
              <a:t>                                                    </a:t>
            </a:r>
            <a:r>
              <a:rPr lang="ru-RU" sz="2800" b="1" dirty="0" smtClean="0"/>
              <a:t>натуральное число, на которое </a:t>
            </a:r>
            <a:r>
              <a:rPr lang="ru-RU" sz="2800" b="1" i="1" dirty="0" smtClean="0"/>
              <a:t>а</a:t>
            </a:r>
            <a:r>
              <a:rPr lang="ru-RU" sz="2800" b="1" dirty="0" smtClean="0"/>
              <a:t> делится без остатка.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615514" y="3861826"/>
            <a:ext cx="681724" cy="58477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200" b="1" dirty="0"/>
              <a:t> </a:t>
            </a:r>
            <a:r>
              <a:rPr lang="ru-RU" sz="3200" b="1" i="1" dirty="0" smtClean="0"/>
              <a:t>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355976" y="5054866"/>
            <a:ext cx="2586595" cy="58477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b="1" dirty="0" smtClean="0"/>
              <a:t>которое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99592" y="5630965"/>
            <a:ext cx="2376263" cy="58477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b="1" dirty="0" smtClean="0"/>
              <a:t> делится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83568" y="4154213"/>
            <a:ext cx="1939244" cy="58477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b="1" dirty="0" smtClean="0"/>
              <a:t>число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1937381"/>
            <a:ext cx="8542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Делитель натурального числа </a:t>
            </a:r>
            <a:r>
              <a:rPr lang="ru-RU" sz="2800" b="1" i="1" dirty="0" smtClean="0">
                <a:solidFill>
                  <a:srgbClr val="FF0000"/>
                </a:solidFill>
              </a:rPr>
              <a:t>а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/>
              <a:t>-  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612576" y="116632"/>
            <a:ext cx="8568952" cy="59864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800" dirty="0" smtClean="0"/>
              <a:t>Работа с готовым определением</a:t>
            </a:r>
            <a:endParaRPr lang="ru-RU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361884" y="734998"/>
            <a:ext cx="85305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Прием «Рассыпанное определение </a:t>
            </a:r>
            <a:r>
              <a:rPr lang="ru-RU" sz="2400" b="1" dirty="0" smtClean="0"/>
              <a:t>с недостатком</a:t>
            </a:r>
            <a:r>
              <a:rPr lang="ru-RU" b="1" dirty="0" smtClean="0"/>
              <a:t>»</a:t>
            </a:r>
            <a:r>
              <a:rPr lang="ru-RU" dirty="0" smtClean="0"/>
              <a:t>.   Составьте из слов определение понятия «Делитель натурального числа»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83568" y="6435387"/>
            <a:ext cx="5785043" cy="313010"/>
          </a:xfrm>
        </p:spPr>
        <p:txBody>
          <a:bodyPr/>
          <a:lstStyle/>
          <a:p>
            <a:r>
              <a:rPr lang="ru-RU" smtClean="0"/>
              <a:t>Лузина О.Г., МБОУ "Переборская ООШ", учитель математики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32726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58735" y="5850612"/>
            <a:ext cx="1131600" cy="58477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b="1" dirty="0" smtClean="0"/>
              <a:t>на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23908" y="3821729"/>
            <a:ext cx="1944216" cy="58477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200" b="1" dirty="0" smtClean="0"/>
              <a:t>частное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5978" y="1913042"/>
            <a:ext cx="857650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600" b="1" dirty="0"/>
              <a:t> </a:t>
            </a:r>
            <a:r>
              <a:rPr lang="ru-RU" sz="3600" b="1" dirty="0" smtClean="0"/>
              <a:t>                                                    </a:t>
            </a:r>
            <a:r>
              <a:rPr lang="ru-RU" sz="2800" b="1" dirty="0" smtClean="0"/>
              <a:t>натуральное число,  которое делится без остатка на </a:t>
            </a:r>
            <a:r>
              <a:rPr lang="ru-RU" sz="2800" b="1" i="1" dirty="0" smtClean="0"/>
              <a:t>а</a:t>
            </a:r>
            <a:r>
              <a:rPr lang="ru-RU" sz="2800" b="1" dirty="0" smtClean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615514" y="3861826"/>
            <a:ext cx="681724" cy="58477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200" b="1" dirty="0"/>
              <a:t> </a:t>
            </a:r>
            <a:r>
              <a:rPr lang="ru-RU" sz="3200" b="1" i="1" dirty="0" smtClean="0"/>
              <a:t>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355976" y="5054866"/>
            <a:ext cx="2586595" cy="58477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b="1" dirty="0" smtClean="0"/>
              <a:t>которое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99592" y="5630965"/>
            <a:ext cx="2376263" cy="58477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b="1" dirty="0" smtClean="0"/>
              <a:t> делится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83568" y="4154213"/>
            <a:ext cx="1939244" cy="584775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b="1" dirty="0" smtClean="0"/>
              <a:t>число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1937381"/>
            <a:ext cx="8542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Кратное натурального числа </a:t>
            </a:r>
            <a:r>
              <a:rPr lang="ru-RU" sz="2800" b="1" i="1" dirty="0" smtClean="0">
                <a:solidFill>
                  <a:srgbClr val="FF0000"/>
                </a:solidFill>
              </a:rPr>
              <a:t>а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/>
              <a:t>-  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612576" y="116632"/>
            <a:ext cx="8568952" cy="59864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800" dirty="0" smtClean="0"/>
              <a:t>Работа с готовым определением</a:t>
            </a:r>
            <a:endParaRPr lang="ru-RU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361884" y="734998"/>
            <a:ext cx="85305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Прием «Рассыпанное определение </a:t>
            </a:r>
            <a:r>
              <a:rPr lang="ru-RU" sz="2400" b="1" dirty="0" smtClean="0"/>
              <a:t>с недостатком</a:t>
            </a:r>
            <a:r>
              <a:rPr lang="ru-RU" b="1" dirty="0" smtClean="0"/>
              <a:t>»</a:t>
            </a:r>
            <a:r>
              <a:rPr lang="ru-RU" dirty="0" smtClean="0"/>
              <a:t>.   Составьте из слов определение понятия «кратное натурального числа»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5857051" cy="501650"/>
          </a:xfrm>
        </p:spPr>
        <p:txBody>
          <a:bodyPr/>
          <a:lstStyle/>
          <a:p>
            <a:r>
              <a:rPr lang="ru-RU" smtClean="0"/>
              <a:t>Лузина О.Г., МБОУ "Переборская ООШ", учитель математики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73761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32154" y="274638"/>
            <a:ext cx="8388318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ru-RU" sz="2800" dirty="0">
                <a:solidFill>
                  <a:schemeClr val="tx2"/>
                </a:solidFill>
                <a:latin typeface="Times New Roman" pitchFamily="18" charset="0"/>
              </a:rPr>
              <a:t>Сравнение определений, выделение обобщающего слова и существенных признаков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2144" y="1412776"/>
            <a:ext cx="85183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Рациональные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числа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числа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которые можно представить в виде периодической десятичной дроби.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е. такой дроби, у которой числа после запятой повторяются.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Rectangle 1"/>
              <p:cNvSpPr>
                <a:spLocks noChangeArrowheads="1"/>
              </p:cNvSpPr>
              <p:nvPr/>
            </p:nvSpPr>
            <p:spPr bwMode="auto">
              <a:xfrm>
                <a:off x="346073" y="2996952"/>
                <a:ext cx="8474400" cy="17553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R="0" lvl="0" indent="449263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Рациональное число</a:t>
                </a:r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(лат. </a:t>
                </a:r>
                <a:r>
                  <a:rPr kumimoji="0" lang="ru-RU" sz="2400" b="0" i="1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ratio</a:t>
                </a:r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— отношение, деление, дробь) —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число, представляемое обыкновенной дробью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Arial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Arial" charset="0"/>
                          </a:rPr>
                          <m:t>𝑚</m:t>
                        </m:r>
                      </m:num>
                      <m:den>
                        <m:r>
                          <a:rPr kumimoji="0" 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Arial" charset="0"/>
                          </a:rPr>
                          <m:t>𝑛</m:t>
                        </m:r>
                      </m:den>
                    </m:f>
                    <m:r>
                      <a: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  <a:cs typeface="Arial" charset="0"/>
                      </a:rPr>
                      <m:t>, </m:t>
                    </m:r>
                  </m:oMath>
                </a14:m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числитель   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m - </a:t>
                </a:r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целое число</a:t>
                </a:r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, а знаменатель 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n - </a:t>
                </a:r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натуральное число.</a:t>
                </a:r>
              </a:p>
            </p:txBody>
          </p:sp>
        </mc:Choice>
        <mc:Fallback>
          <p:sp>
            <p:nvSpPr>
              <p:cNvPr id="5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6073" y="2996952"/>
                <a:ext cx="8474400" cy="1755352"/>
              </a:xfrm>
              <a:prstGeom prst="rect">
                <a:avLst/>
              </a:prstGeom>
              <a:blipFill rotWithShape="1">
                <a:blip r:embed="rId2" cstate="screen"/>
                <a:stretch>
                  <a:fillRect l="-1151" t="-694" r="-1079" b="-590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Rectangle 1"/>
              <p:cNvSpPr>
                <a:spLocks noChangeArrowheads="1"/>
              </p:cNvSpPr>
              <p:nvPr/>
            </p:nvSpPr>
            <p:spPr bwMode="auto">
              <a:xfrm>
                <a:off x="229781" y="5085184"/>
                <a:ext cx="8793063" cy="9506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indent="449263" algn="just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ru-RU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Рациональное число</a:t>
                </a:r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—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число, которое можно записать в виде отношения </a:t>
                </a: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Arial" charset="0"/>
                          </a:rPr>
                        </m:ctrlPr>
                      </m:fPr>
                      <m:num>
                        <m:r>
                          <a:rPr kumimoji="0" lang="ru-RU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Arial" charset="0"/>
                          </a:rPr>
                          <m:t>а</m:t>
                        </m:r>
                      </m:num>
                      <m:den>
                        <m:r>
                          <a:rPr kumimoji="0" 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Arial" charset="0"/>
                          </a:rPr>
                          <m:t>𝑛</m:t>
                        </m:r>
                      </m:den>
                    </m:f>
                    <m:r>
                      <a: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  <a:cs typeface="Arial" charset="0"/>
                      </a:rPr>
                      <m:t>, </m:t>
                    </m:r>
                  </m:oMath>
                </a14:m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где а - </a:t>
                </a:r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cs typeface="Times New Roman" pitchFamily="18" charset="0"/>
                  </a:rPr>
                  <a:t>целое число</a:t>
                </a:r>
                <a:r>
                  <a: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n -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натуральное 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число.</a:t>
                </a:r>
                <a:endParaRPr kumimoji="0" lang="ru-RU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9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9781" y="5085184"/>
                <a:ext cx="8793063" cy="950645"/>
              </a:xfrm>
              <a:prstGeom prst="rect">
                <a:avLst/>
              </a:prstGeom>
              <a:blipFill rotWithShape="1">
                <a:blip r:embed="rId3" cstate="screen"/>
                <a:stretch>
                  <a:fillRect l="-1110" t="-4487" r="-1040" b="-57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6433115" cy="501650"/>
          </a:xfrm>
        </p:spPr>
        <p:txBody>
          <a:bodyPr/>
          <a:lstStyle/>
          <a:p>
            <a:r>
              <a:rPr lang="ru-RU" smtClean="0"/>
              <a:t>Лузина О.Г., МБОУ "Переборская ООШ", учитель математики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5215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801578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1813">
              <a:spcBef>
                <a:spcPts val="0"/>
              </a:spcBef>
              <a:buFontTx/>
              <a:buNone/>
            </a:pPr>
            <a:r>
              <a:rPr lang="ru-RU" b="1" dirty="0"/>
              <a:t>Прочитайте </a:t>
            </a:r>
            <a:r>
              <a:rPr lang="ru-RU" b="1" dirty="0" smtClean="0"/>
              <a:t>определение понятия</a:t>
            </a:r>
            <a:r>
              <a:rPr lang="ru-RU" b="1" dirty="0"/>
              <a:t>, подчеркните обобщающее слово, напишите </a:t>
            </a:r>
            <a:r>
              <a:rPr lang="ru-RU" b="1" dirty="0" smtClean="0"/>
              <a:t>количество </a:t>
            </a:r>
            <a:r>
              <a:rPr lang="ru-RU" b="1" dirty="0"/>
              <a:t>существенных признаков: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612576" y="116632"/>
            <a:ext cx="8568952" cy="59864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800" dirty="0" smtClean="0"/>
              <a:t>Работа с готовым определением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02984" y="1700808"/>
            <a:ext cx="85454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/>
              <a:t>Числа, делящиеся без остатка на 2, называют четными.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ru-RU" sz="10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/>
              <a:t>Натуральное число называют простым, если оно имеет только два делителя: единицу и само это число.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ru-RU" sz="10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/>
              <a:t>Натуральные числа называют взаимно простыми, если их наибольший общий делитель равен 1. 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ru-RU" sz="10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/>
              <a:t>Наименьшим общим кратным натуральных чисел </a:t>
            </a:r>
            <a:r>
              <a:rPr lang="ru-RU" sz="2400" i="1" dirty="0" smtClean="0"/>
              <a:t>а</a:t>
            </a:r>
            <a:r>
              <a:rPr lang="ru-RU" sz="2400" dirty="0" smtClean="0"/>
              <a:t> и </a:t>
            </a:r>
            <a:r>
              <a:rPr lang="en-US" sz="2400" i="1" dirty="0" smtClean="0"/>
              <a:t>b</a:t>
            </a:r>
            <a:endParaRPr lang="ru-RU" sz="2400" i="1" dirty="0" smtClean="0"/>
          </a:p>
          <a:p>
            <a:pPr algn="just"/>
            <a:r>
              <a:rPr lang="ru-RU" sz="2400" dirty="0" smtClean="0"/>
              <a:t>называют  наименьшее натуральное число, которое кратно и </a:t>
            </a:r>
            <a:r>
              <a:rPr lang="ru-RU" sz="2400" i="1" dirty="0" smtClean="0"/>
              <a:t>а,</a:t>
            </a:r>
            <a:r>
              <a:rPr lang="ru-RU" sz="2400" dirty="0" smtClean="0"/>
              <a:t> и </a:t>
            </a:r>
            <a:r>
              <a:rPr lang="en-US" sz="2400" i="1" dirty="0" smtClean="0"/>
              <a:t>b</a:t>
            </a:r>
            <a:r>
              <a:rPr lang="ru-RU" sz="2400" dirty="0" smtClean="0"/>
              <a:t>.</a:t>
            </a:r>
          </a:p>
          <a:p>
            <a:pPr algn="just"/>
            <a:endParaRPr lang="ru-RU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 smtClean="0"/>
              <a:t>Наибольшее натуральное число, на которое делится </a:t>
            </a:r>
          </a:p>
          <a:p>
            <a:pPr algn="just"/>
            <a:r>
              <a:rPr lang="ru-RU" sz="2400" dirty="0" smtClean="0"/>
              <a:t>без остатка числа </a:t>
            </a:r>
            <a:r>
              <a:rPr lang="ru-RU" sz="2400" i="1" dirty="0"/>
              <a:t>а</a:t>
            </a:r>
            <a:r>
              <a:rPr lang="ru-RU" sz="2400" dirty="0"/>
              <a:t> и </a:t>
            </a:r>
            <a:r>
              <a:rPr lang="en-US" sz="2400" i="1" dirty="0" smtClean="0"/>
              <a:t>b</a:t>
            </a:r>
            <a:r>
              <a:rPr lang="ru-RU" sz="2400" i="1" dirty="0" smtClean="0"/>
              <a:t>, </a:t>
            </a:r>
            <a:r>
              <a:rPr lang="ru-RU" sz="2400" dirty="0" smtClean="0"/>
              <a:t>называют наибольшим общим делителем этих чисел.</a:t>
            </a:r>
            <a:endParaRPr lang="ru-RU" sz="2400" i="1" dirty="0"/>
          </a:p>
          <a:p>
            <a:pPr algn="just"/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424146" y="1700808"/>
            <a:ext cx="516870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424146" y="2607088"/>
            <a:ext cx="516870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8412410" y="2607088"/>
            <a:ext cx="516870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412410" y="3524099"/>
            <a:ext cx="516870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8412410" y="4777413"/>
            <a:ext cx="516870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424146" y="5517232"/>
            <a:ext cx="516870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5857051" cy="699770"/>
          </a:xfrm>
        </p:spPr>
        <p:txBody>
          <a:bodyPr/>
          <a:lstStyle/>
          <a:p>
            <a:r>
              <a:rPr lang="ru-RU" smtClean="0"/>
              <a:t>Лузина О.Г., МБОУ "Переборская ООШ", учитель математики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0402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451774" y="720991"/>
            <a:ext cx="8424862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ru-RU" sz="2400" dirty="0">
                <a:latin typeface="Times New Roman" pitchFamily="18" charset="0"/>
              </a:rPr>
              <a:t>Подберите существенный признак </a:t>
            </a:r>
            <a:r>
              <a:rPr lang="ru-RU" sz="2400" dirty="0" smtClean="0">
                <a:latin typeface="Times New Roman" pitchFamily="18" charset="0"/>
              </a:rPr>
              <a:t>и </a:t>
            </a:r>
            <a:r>
              <a:rPr lang="ru-RU" sz="2400" dirty="0">
                <a:latin typeface="Times New Roman" pitchFamily="18" charset="0"/>
              </a:rPr>
              <a:t>составьте </a:t>
            </a:r>
            <a:r>
              <a:rPr lang="ru-RU" sz="2400" dirty="0" smtClean="0">
                <a:latin typeface="Times New Roman" pitchFamily="18" charset="0"/>
              </a:rPr>
              <a:t>определение понятия «координатная прямая»</a:t>
            </a:r>
            <a:endParaRPr lang="ru-RU" sz="2400" dirty="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1276" y="117014"/>
            <a:ext cx="8568952" cy="59864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800" dirty="0" smtClean="0"/>
              <a:t>Использование схем</a:t>
            </a:r>
            <a:endParaRPr lang="ru-RU" sz="28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206279188"/>
              </p:ext>
            </p:extLst>
          </p:nvPr>
        </p:nvGraphicFramePr>
        <p:xfrm>
          <a:off x="769722" y="1423404"/>
          <a:ext cx="8122684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6073075" cy="501650"/>
          </a:xfrm>
        </p:spPr>
        <p:txBody>
          <a:bodyPr/>
          <a:lstStyle/>
          <a:p>
            <a:r>
              <a:rPr lang="ru-RU" smtClean="0"/>
              <a:t>Лузина О.Г., МБОУ "Переборская ООШ", учитель математики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9536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402</TotalTime>
  <Words>454</Words>
  <Application>Microsoft Office PowerPoint</Application>
  <PresentationFormat>Экран (4:3)</PresentationFormat>
  <Paragraphs>83</Paragraphs>
  <Slides>10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Исполнительная</vt:lpstr>
      <vt:lpstr>Формула</vt:lpstr>
      <vt:lpstr>Умение составлять определение  понятия</vt:lpstr>
      <vt:lpstr>Дайте название выражениям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МП2</dc:creator>
  <cp:lastModifiedBy>Владислав</cp:lastModifiedBy>
  <cp:revision>31</cp:revision>
  <dcterms:created xsi:type="dcterms:W3CDTF">2013-12-17T06:11:25Z</dcterms:created>
  <dcterms:modified xsi:type="dcterms:W3CDTF">2014-11-21T19:13:11Z</dcterms:modified>
</cp:coreProperties>
</file>