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6" r:id="rId4"/>
    <p:sldId id="262" r:id="rId5"/>
    <p:sldId id="267" r:id="rId6"/>
    <p:sldId id="269" r:id="rId7"/>
    <p:sldId id="270" r:id="rId8"/>
    <p:sldId id="271" r:id="rId9"/>
    <p:sldId id="264" r:id="rId10"/>
    <p:sldId id="265" r:id="rId11"/>
    <p:sldId id="268" r:id="rId12"/>
    <p:sldId id="258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C6B15-AEB9-410C-BDF9-DDD87EF13CCC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DA0E3-09B7-4613-B97E-AB99D88E2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2666727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О</a:t>
            </a:r>
            <a:r>
              <a:rPr lang="ru-RU" sz="4000" b="1" dirty="0" smtClean="0"/>
              <a:t>ценивание познавательных логических УУД в </a:t>
            </a:r>
            <a:r>
              <a:rPr lang="ru-RU" sz="4000" b="1" dirty="0"/>
              <a:t>5 - 7 </a:t>
            </a:r>
            <a:r>
              <a:rPr lang="ru-RU" sz="4000" b="1" dirty="0" smtClean="0"/>
              <a:t>классах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Контрольное </a:t>
            </a:r>
            <a:r>
              <a:rPr lang="ru-RU" sz="4000" b="1" dirty="0"/>
              <a:t>мероприятие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Турнир 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логиков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125016" y="5517232"/>
            <a:ext cx="44151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МБОУ «Переборская ООШ»</a:t>
            </a:r>
          </a:p>
          <a:p>
            <a:pPr algn="ctr"/>
            <a:r>
              <a:rPr lang="ru-RU" sz="2800" dirty="0" smtClean="0"/>
              <a:t>Березовский район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53010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3115" y="188640"/>
            <a:ext cx="7200800" cy="50747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5503819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 Рассмотри </a:t>
            </a:r>
            <a:r>
              <a:rPr lang="ru-RU" sz="2400" dirty="0"/>
              <a:t>рисунок.</a:t>
            </a:r>
          </a:p>
          <a:p>
            <a:r>
              <a:rPr lang="ru-RU" sz="2400" dirty="0" smtClean="0"/>
              <a:t>2. Назови </a:t>
            </a:r>
            <a:r>
              <a:rPr lang="ru-RU" sz="2400" dirty="0"/>
              <a:t>3 </a:t>
            </a:r>
            <a:r>
              <a:rPr lang="ru-RU" sz="2400" b="1" dirty="0"/>
              <a:t>реальные причины</a:t>
            </a:r>
            <a:r>
              <a:rPr lang="ru-RU" sz="2400" dirty="0"/>
              <a:t> события</a:t>
            </a:r>
          </a:p>
          <a:p>
            <a:r>
              <a:rPr lang="ru-RU" sz="2400" dirty="0" smtClean="0"/>
              <a:t>3. </a:t>
            </a:r>
            <a:r>
              <a:rPr lang="ru-RU" sz="2400" dirty="0"/>
              <a:t>Запиши в форме нумерованного списка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86191" y="5491812"/>
            <a:ext cx="32702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№4  2 часть </a:t>
            </a:r>
          </a:p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 7 класса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9085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89444" y="476672"/>
            <a:ext cx="51634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Подводим итоги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036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</a:t>
            </a:r>
            <a:r>
              <a:rPr lang="ru-RU" dirty="0" smtClean="0"/>
              <a:t>он превращается в нос, кот в ток, а липа в пилу.</a:t>
            </a:r>
          </a:p>
          <a:p>
            <a:pPr>
              <a:buNone/>
            </a:pPr>
            <a:r>
              <a:rPr lang="ru-RU" dirty="0" smtClean="0"/>
              <a:t>Давайте сделаем так, чтобы:</a:t>
            </a:r>
          </a:p>
          <a:p>
            <a:r>
              <a:rPr lang="ru-RU" dirty="0" smtClean="0"/>
              <a:t>«карета» улетела к звездам;</a:t>
            </a:r>
          </a:p>
          <a:p>
            <a:r>
              <a:rPr lang="ru-RU" dirty="0" smtClean="0"/>
              <a:t>«слово» выросло на голове;</a:t>
            </a:r>
          </a:p>
          <a:p>
            <a:r>
              <a:rPr lang="ru-RU" dirty="0" smtClean="0"/>
              <a:t>«шнурок» научился летать;</a:t>
            </a:r>
          </a:p>
          <a:p>
            <a:r>
              <a:rPr lang="ru-RU" dirty="0" smtClean="0"/>
              <a:t>«атлас» стал съедобным;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59631" y="332656"/>
            <a:ext cx="69525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Если осталось время…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Три </a:t>
            </a:r>
            <a:r>
              <a:rPr lang="ru-RU" dirty="0" smtClean="0"/>
              <a:t>стареньких бабушки живут в одном подъезде, на третьем, пятом и седьмом этажах. Кто на каком этаже живет, если бабушка Нина, живет выше бабушки Вали, а бабушка Галя, ниже бабушки Вали?</a:t>
            </a:r>
          </a:p>
          <a:p>
            <a:r>
              <a:rPr lang="ru-RU" dirty="0" smtClean="0"/>
              <a:t>Юра, Игорь, Паша и Артем пришли к финишу в первой четверке на соревнованиях по бегу. Кто какое место занял? Известно, что Юра прибежал не первым и не четвертым, Игорь прибежал следом за победителем, а Паша не был последним.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Другая математика. Логическая задач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4801" y="1079474"/>
            <a:ext cx="7341615" cy="556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10901" y="116632"/>
            <a:ext cx="31222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Разминка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39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696" y="1136958"/>
            <a:ext cx="7989859" cy="58883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В большинстве стран прекратились в 16 веке.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13628"/>
            <a:ext cx="23340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Турнир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2" descr="https://im0-tub-ru.yandex.net/i?id=9058796ccd57c272c1735b488f3495fb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8034423" cy="475252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059832" y="21362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- это военные состязания рыцарей в средневековой Западной Европе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339433"/>
            <a:ext cx="8496944" cy="1369487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 Основные системы:  круговая (каждый встречается один или несколько раз со всеми) и олимпийская, или кубковая (с выбыванием проигравших в очередном туре).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175" y="188640"/>
            <a:ext cx="2702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Турнир -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769903" y="403329"/>
            <a:ext cx="6306923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форма проведения личных или командных соревнований при числе участников свыше двух . 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6" name="Picture 2" descr="https://im0-tub-ru.yandex.net/i?id=7a4fc18f47c1e9d7a891ca56a64da95f&amp;n=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924944"/>
            <a:ext cx="4213533" cy="2809023"/>
          </a:xfrm>
          <a:prstGeom prst="rect">
            <a:avLst/>
          </a:prstGeom>
          <a:noFill/>
        </p:spPr>
      </p:pic>
      <p:pic>
        <p:nvPicPr>
          <p:cNvPr id="7" name="Picture 2" descr="https://im0-tub-ru.yandex.net/i?id=2c2d665cfc35effd22726e94bb61fdac&amp;n=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2924944"/>
            <a:ext cx="4212466" cy="2808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846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Умение классифицировать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321352"/>
            <a:ext cx="62349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Разделить слова на группы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58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Умение устанавливать аналогии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01763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Умение давать определение понятиям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0176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Умение устанавливать причинно-следственные связи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0176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5536" y="236752"/>
            <a:ext cx="3456384" cy="63367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83988" y="105273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/>
              <a:t>1).Рассмотри рисунок.</a:t>
            </a:r>
          </a:p>
          <a:p>
            <a:r>
              <a:rPr lang="ru-RU" sz="2800" dirty="0"/>
              <a:t>2). </a:t>
            </a:r>
            <a:r>
              <a:rPr lang="ru-RU" sz="2800" dirty="0" smtClean="0"/>
              <a:t>Найди </a:t>
            </a:r>
            <a:r>
              <a:rPr lang="ru-RU" sz="2800" dirty="0"/>
              <a:t>и запиши 5 и более возможных причин данного события (девочка плачет</a:t>
            </a:r>
            <a:r>
              <a:rPr lang="ru-RU" sz="2800" dirty="0" smtClean="0"/>
              <a:t>) в </a:t>
            </a:r>
            <a:r>
              <a:rPr lang="ru-RU" sz="2800" dirty="0"/>
              <a:t>форме нумерованного списка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724128" y="5742459"/>
            <a:ext cx="32702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№4  1 часть </a:t>
            </a:r>
          </a:p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 7 класса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6481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260</Words>
  <Application>Microsoft Office PowerPoint</Application>
  <PresentationFormat>Экран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Оценивание познавательных логических УУД в 5 - 7 классах  Контрольное мероприятие  Турнир логиков  </vt:lpstr>
      <vt:lpstr>Презентация PowerPoint</vt:lpstr>
      <vt:lpstr>Презентация PowerPoint</vt:lpstr>
      <vt:lpstr>Презентация PowerPoint</vt:lpstr>
      <vt:lpstr>Задание №1</vt:lpstr>
      <vt:lpstr>Задание №2</vt:lpstr>
      <vt:lpstr>Задание №3</vt:lpstr>
      <vt:lpstr>Задание №4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МП2</cp:lastModifiedBy>
  <cp:revision>15</cp:revision>
  <dcterms:created xsi:type="dcterms:W3CDTF">2018-04-13T02:29:19Z</dcterms:created>
  <dcterms:modified xsi:type="dcterms:W3CDTF">2018-11-07T15:05:49Z</dcterms:modified>
</cp:coreProperties>
</file>