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58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9A045-48EA-4686-BDA6-FBB55B0D640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4B31-2D02-46CE-9E80-80482B51C5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9A045-48EA-4686-BDA6-FBB55B0D640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4B31-2D02-46CE-9E80-80482B51C5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9A045-48EA-4686-BDA6-FBB55B0D640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4B31-2D02-46CE-9E80-80482B51C5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9A045-48EA-4686-BDA6-FBB55B0D640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4B31-2D02-46CE-9E80-80482B51C5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9A045-48EA-4686-BDA6-FBB55B0D640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4B31-2D02-46CE-9E80-80482B51C5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9A045-48EA-4686-BDA6-FBB55B0D640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4B31-2D02-46CE-9E80-80482B51C5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9A045-48EA-4686-BDA6-FBB55B0D640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4B31-2D02-46CE-9E80-80482B51C5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9A045-48EA-4686-BDA6-FBB55B0D640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4B31-2D02-46CE-9E80-80482B51C5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9A045-48EA-4686-BDA6-FBB55B0D640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4B31-2D02-46CE-9E80-80482B51C5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9A045-48EA-4686-BDA6-FBB55B0D640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4B31-2D02-46CE-9E80-80482B51C5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9A045-48EA-4686-BDA6-FBB55B0D640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4B31-2D02-46CE-9E80-80482B51C5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C9A045-48EA-4686-BDA6-FBB55B0D640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74B31-2D02-46CE-9E80-80482B51C5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785794"/>
            <a:ext cx="471490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     </a:t>
            </a:r>
            <a:r>
              <a:rPr lang="ru-RU" sz="5400" dirty="0" smtClean="0"/>
              <a:t>6 класс</a:t>
            </a:r>
          </a:p>
          <a:p>
            <a:r>
              <a:rPr lang="ru-RU" sz="6000" dirty="0" smtClean="0"/>
              <a:t>    </a:t>
            </a:r>
            <a:r>
              <a:rPr lang="ru-RU" sz="7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география</a:t>
            </a:r>
            <a:endParaRPr lang="ru-RU" sz="7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Прямоугольник 1"/>
          <p:cNvSpPr>
            <a:spLocks noChangeArrowheads="1"/>
          </p:cNvSpPr>
          <p:nvPr/>
        </p:nvSpPr>
        <p:spPr bwMode="auto">
          <a:xfrm>
            <a:off x="611188" y="404813"/>
            <a:ext cx="36004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altLang="ru-RU" sz="2800">
                <a:solidFill>
                  <a:srgbClr val="404040"/>
                </a:solidFill>
                <a:latin typeface="Trebuchet MS" pitchFamily="34" charset="0"/>
              </a:rPr>
              <a:t>На свете живут разноцветные дети,                                              Живут на одной разноцветной планете.                                              И эта планета на все времена                                                                                    У всех разноцветных всего лишь одна!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406208" cy="1152128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/>
              <a:t>ОТГАДАЙ   РАСУ!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750" y="1412875"/>
            <a:ext cx="2994025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8" descr="C:\Users\DNS\Documents\МОЯ РАБОТА\Geografia\уроки географии в 7классе\Class7\Англичане.jpg"/>
          <p:cNvPicPr>
            <a:picLocks noChangeAspect="1" noChangeArrowheads="1"/>
          </p:cNvPicPr>
          <p:nvPr/>
        </p:nvPicPr>
        <p:blipFill rotWithShape="1">
          <a:blip r:embed="rId3" cstate="email">
            <a:extLst/>
          </a:blip>
          <a:srcRect/>
          <a:stretch/>
        </p:blipFill>
        <p:spPr bwMode="auto">
          <a:xfrm>
            <a:off x="6012159" y="1484784"/>
            <a:ext cx="1991630" cy="28073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9750" y="3457575"/>
            <a:ext cx="3152775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 descr="I:\открытый урок Рабикова\article.jpg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7125911" y="3833713"/>
            <a:ext cx="1755757" cy="26880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419872" y="3212976"/>
            <a:ext cx="2493963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o4.imgsmail.ru/imgpreview?key=http%3A//img0.liveinternet.ru/images/attach/c/0/44/758/44758060_081299.jpg&amp;mb=imgdb_preview_923&amp;q=90&amp;w=10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59632" y="914379"/>
            <a:ext cx="3940995" cy="480063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5786454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 какой расе принадлежит Пушкин А.С.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376238" y="352425"/>
            <a:ext cx="1332481" cy="84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 smtClean="0"/>
              <a:t>Ч </a:t>
            </a:r>
            <a:r>
              <a:rPr lang="ru-RU" dirty="0"/>
              <a:t>– </a:t>
            </a:r>
            <a:r>
              <a:rPr lang="ru-RU" dirty="0" err="1"/>
              <a:t>ц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 smtClean="0"/>
              <a:t>Род-вид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 smtClean="0"/>
              <a:t>Вид-вид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smtClean="0"/>
              <a:t>пр.- след.   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</a:t>
            </a: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1428728" y="1000108"/>
            <a:ext cx="2376488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4102" name="Rectangle 8"/>
          <p:cNvSpPr>
            <a:spLocks noChangeArrowheads="1"/>
          </p:cNvSpPr>
          <p:nvPr/>
        </p:nvSpPr>
        <p:spPr bwMode="auto">
          <a:xfrm>
            <a:off x="1500166" y="2214554"/>
            <a:ext cx="2376488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6000760" y="1000108"/>
            <a:ext cx="2376487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4104" name="Rectangle 10"/>
          <p:cNvSpPr>
            <a:spLocks noChangeArrowheads="1"/>
          </p:cNvSpPr>
          <p:nvPr/>
        </p:nvSpPr>
        <p:spPr bwMode="auto">
          <a:xfrm>
            <a:off x="6000760" y="2285992"/>
            <a:ext cx="2376488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4105" name="Rectangle 11"/>
          <p:cNvSpPr>
            <a:spLocks noChangeArrowheads="1"/>
          </p:cNvSpPr>
          <p:nvPr/>
        </p:nvSpPr>
        <p:spPr bwMode="auto">
          <a:xfrm>
            <a:off x="1428728" y="3357562"/>
            <a:ext cx="2376488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4106" name="Rectangle 12"/>
          <p:cNvSpPr>
            <a:spLocks noChangeArrowheads="1"/>
          </p:cNvSpPr>
          <p:nvPr/>
        </p:nvSpPr>
        <p:spPr bwMode="auto">
          <a:xfrm>
            <a:off x="6000760" y="3357562"/>
            <a:ext cx="2376487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4107" name="Rectangle 13"/>
          <p:cNvSpPr>
            <a:spLocks noChangeArrowheads="1"/>
          </p:cNvSpPr>
          <p:nvPr/>
        </p:nvSpPr>
        <p:spPr bwMode="auto">
          <a:xfrm>
            <a:off x="6000760" y="4714884"/>
            <a:ext cx="2376488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4108" name="Rectangle 14"/>
          <p:cNvSpPr>
            <a:spLocks noChangeArrowheads="1"/>
          </p:cNvSpPr>
          <p:nvPr/>
        </p:nvSpPr>
        <p:spPr bwMode="auto">
          <a:xfrm>
            <a:off x="1571604" y="4714884"/>
            <a:ext cx="2376487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4111" name="Line 23"/>
          <p:cNvSpPr>
            <a:spLocks noChangeShapeType="1"/>
          </p:cNvSpPr>
          <p:nvPr/>
        </p:nvSpPr>
        <p:spPr bwMode="auto">
          <a:xfrm>
            <a:off x="3786182" y="1357298"/>
            <a:ext cx="2160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2" name="Text Box 24"/>
          <p:cNvSpPr txBox="1">
            <a:spLocks noChangeArrowheads="1"/>
          </p:cNvSpPr>
          <p:nvPr/>
        </p:nvSpPr>
        <p:spPr bwMode="auto">
          <a:xfrm>
            <a:off x="3857620" y="928670"/>
            <a:ext cx="20208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/>
              <a:t>являются частью</a:t>
            </a:r>
          </a:p>
        </p:txBody>
      </p:sp>
      <p:sp>
        <p:nvSpPr>
          <p:cNvPr id="4113" name="Line 28"/>
          <p:cNvSpPr>
            <a:spLocks noChangeShapeType="1"/>
          </p:cNvSpPr>
          <p:nvPr/>
        </p:nvSpPr>
        <p:spPr bwMode="auto">
          <a:xfrm>
            <a:off x="3929058" y="2571744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7" name="Line 37"/>
          <p:cNvSpPr>
            <a:spLocks noChangeShapeType="1"/>
          </p:cNvSpPr>
          <p:nvPr/>
        </p:nvSpPr>
        <p:spPr bwMode="auto">
          <a:xfrm>
            <a:off x="3929058" y="5000636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cxnSp>
        <p:nvCxnSpPr>
          <p:cNvPr id="24" name="Прямая соединительная линия 23"/>
          <p:cNvCxnSpPr>
            <a:stCxn id="4105" idx="3"/>
            <a:endCxn id="4106" idx="1"/>
          </p:cNvCxnSpPr>
          <p:nvPr/>
        </p:nvCxnSpPr>
        <p:spPr>
          <a:xfrm>
            <a:off x="3805216" y="3644900"/>
            <a:ext cx="21955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85720" y="0"/>
            <a:ext cx="800105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Тест.</a:t>
            </a:r>
            <a:r>
              <a:rPr lang="ru-RU" b="1" dirty="0" smtClean="0"/>
              <a:t> Природные условия, монголоид, внешний признак, человеческая раса, негроид, россиянин, европеоид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85786" y="5786454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Заполните пропуски, учитывая связи между понятиями. Используйте вышеуказанные понятия.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376238" y="352425"/>
            <a:ext cx="1332481" cy="84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 smtClean="0"/>
              <a:t>Ч </a:t>
            </a:r>
            <a:r>
              <a:rPr lang="ru-RU" dirty="0"/>
              <a:t>– </a:t>
            </a:r>
            <a:r>
              <a:rPr lang="ru-RU" dirty="0" err="1"/>
              <a:t>ц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 smtClean="0"/>
              <a:t>Род-вид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 smtClean="0"/>
              <a:t>Вид-вид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smtClean="0"/>
              <a:t>пр.- след.   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</a:t>
            </a: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1428728" y="1000108"/>
            <a:ext cx="2376488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4102" name="Rectangle 8"/>
          <p:cNvSpPr>
            <a:spLocks noChangeArrowheads="1"/>
          </p:cNvSpPr>
          <p:nvPr/>
        </p:nvSpPr>
        <p:spPr bwMode="auto">
          <a:xfrm>
            <a:off x="1500166" y="2214554"/>
            <a:ext cx="2376488" cy="574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6000760" y="1000108"/>
            <a:ext cx="2376487" cy="574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4104" name="Rectangle 10"/>
          <p:cNvSpPr>
            <a:spLocks noChangeArrowheads="1"/>
          </p:cNvSpPr>
          <p:nvPr/>
        </p:nvSpPr>
        <p:spPr bwMode="auto">
          <a:xfrm>
            <a:off x="6000760" y="2285992"/>
            <a:ext cx="2376488" cy="574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4105" name="Rectangle 11"/>
          <p:cNvSpPr>
            <a:spLocks noChangeArrowheads="1"/>
          </p:cNvSpPr>
          <p:nvPr/>
        </p:nvSpPr>
        <p:spPr bwMode="auto">
          <a:xfrm>
            <a:off x="1428728" y="3357562"/>
            <a:ext cx="2376488" cy="574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4106" name="Rectangle 12"/>
          <p:cNvSpPr>
            <a:spLocks noChangeArrowheads="1"/>
          </p:cNvSpPr>
          <p:nvPr/>
        </p:nvSpPr>
        <p:spPr bwMode="auto">
          <a:xfrm>
            <a:off x="6000760" y="3357562"/>
            <a:ext cx="2376487" cy="574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4107" name="Rectangle 13"/>
          <p:cNvSpPr>
            <a:spLocks noChangeArrowheads="1"/>
          </p:cNvSpPr>
          <p:nvPr/>
        </p:nvSpPr>
        <p:spPr bwMode="auto">
          <a:xfrm>
            <a:off x="6000760" y="4714884"/>
            <a:ext cx="2376488" cy="574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4108" name="Rectangle 14"/>
          <p:cNvSpPr>
            <a:spLocks noChangeArrowheads="1"/>
          </p:cNvSpPr>
          <p:nvPr/>
        </p:nvSpPr>
        <p:spPr bwMode="auto">
          <a:xfrm>
            <a:off x="1571604" y="4714884"/>
            <a:ext cx="2376487" cy="574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4111" name="Line 23"/>
          <p:cNvSpPr>
            <a:spLocks noChangeShapeType="1"/>
          </p:cNvSpPr>
          <p:nvPr/>
        </p:nvSpPr>
        <p:spPr bwMode="auto">
          <a:xfrm>
            <a:off x="3786182" y="1357298"/>
            <a:ext cx="2160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2" name="Text Box 24"/>
          <p:cNvSpPr txBox="1">
            <a:spLocks noChangeArrowheads="1"/>
          </p:cNvSpPr>
          <p:nvPr/>
        </p:nvSpPr>
        <p:spPr bwMode="auto">
          <a:xfrm>
            <a:off x="3857620" y="928670"/>
            <a:ext cx="20208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/>
              <a:t>являются частью</a:t>
            </a:r>
          </a:p>
        </p:txBody>
      </p:sp>
      <p:sp>
        <p:nvSpPr>
          <p:cNvPr id="4113" name="Line 28"/>
          <p:cNvSpPr>
            <a:spLocks noChangeShapeType="1"/>
          </p:cNvSpPr>
          <p:nvPr/>
        </p:nvSpPr>
        <p:spPr bwMode="auto">
          <a:xfrm>
            <a:off x="3929058" y="2571744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7" name="Line 37"/>
          <p:cNvSpPr>
            <a:spLocks noChangeShapeType="1"/>
          </p:cNvSpPr>
          <p:nvPr/>
        </p:nvSpPr>
        <p:spPr bwMode="auto">
          <a:xfrm>
            <a:off x="3929058" y="5000636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cxnSp>
        <p:nvCxnSpPr>
          <p:cNvPr id="24" name="Прямая соединительная линия 23"/>
          <p:cNvCxnSpPr>
            <a:stCxn id="4105" idx="3"/>
            <a:endCxn id="4106" idx="1"/>
          </p:cNvCxnSpPr>
          <p:nvPr/>
        </p:nvCxnSpPr>
        <p:spPr>
          <a:xfrm>
            <a:off x="3805216" y="3644900"/>
            <a:ext cx="21955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85720" y="0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Проверим. </a:t>
            </a:r>
            <a:r>
              <a:rPr lang="ru-RU" b="1" dirty="0" smtClean="0"/>
              <a:t>Природные условия, монголоид, расовый признак, человеческая раса, негроид, россиянин, европеоид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500166" y="928670"/>
            <a:ext cx="2357454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Монголоид (</a:t>
            </a:r>
            <a:r>
              <a:rPr lang="ru-RU" dirty="0" err="1" smtClean="0"/>
              <a:t>европеоид,негроид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000760" y="1071547"/>
            <a:ext cx="214314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Человеческая раса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571604" y="2285992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европеоид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072198" y="2428868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россиянин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1500166" y="3500438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негроид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6072198" y="3357562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Монголоид (европеоид)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785918" y="4786322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Природные условия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6143636" y="4786322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Расовый признак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2" name="Rectangle 5"/>
          <p:cNvSpPr>
            <a:spLocks noChangeArrowheads="1"/>
          </p:cNvSpPr>
          <p:nvPr/>
        </p:nvSpPr>
        <p:spPr bwMode="auto">
          <a:xfrm>
            <a:off x="3846513" y="404813"/>
            <a:ext cx="1450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 </a:t>
            </a:r>
          </a:p>
        </p:txBody>
      </p:sp>
      <p:sp>
        <p:nvSpPr>
          <p:cNvPr id="112666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  </a:t>
            </a:r>
          </a:p>
        </p:txBody>
      </p:sp>
      <p:sp>
        <p:nvSpPr>
          <p:cNvPr id="29715" name="AutoShape 29"/>
          <p:cNvSpPr>
            <a:spLocks noChangeArrowheads="1"/>
          </p:cNvSpPr>
          <p:nvPr/>
        </p:nvSpPr>
        <p:spPr bwMode="auto">
          <a:xfrm rot="-395719">
            <a:off x="4343811" y="1199867"/>
            <a:ext cx="3746180" cy="2262683"/>
          </a:xfrm>
          <a:prstGeom prst="cloudCallout">
            <a:avLst>
              <a:gd name="adj1" fmla="val 57973"/>
              <a:gd name="adj2" fmla="val 113574"/>
            </a:avLst>
          </a:prstGeom>
          <a:solidFill>
            <a:srgbClr val="CC99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ru-RU" sz="2000" dirty="0">
              <a:solidFill>
                <a:srgbClr val="FFFFFF"/>
              </a:solidFill>
              <a:latin typeface="Verdana" pitchFamily="34" charset="0"/>
            </a:endParaRPr>
          </a:p>
          <a:p>
            <a:r>
              <a:rPr lang="ru-RU" sz="2000" dirty="0">
                <a:solidFill>
                  <a:srgbClr val="FFFFFF"/>
                </a:solidFill>
                <a:latin typeface="Verdana" pitchFamily="34" charset="0"/>
              </a:rPr>
              <a:t> </a:t>
            </a:r>
          </a:p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457200" y="0"/>
            <a:ext cx="4258816" cy="68580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4200" dirty="0"/>
              <a:t/>
            </a:r>
            <a:br>
              <a:rPr lang="ru-RU" sz="4200" dirty="0"/>
            </a:br>
            <a:r>
              <a:rPr lang="ru-RU" sz="8000" b="1" dirty="0"/>
              <a:t>· </a:t>
            </a:r>
            <a:r>
              <a:rPr lang="ru-RU" sz="8000" b="1" i="1" dirty="0"/>
              <a:t>сегодня я узнал…</a:t>
            </a:r>
            <a:r>
              <a:rPr lang="ru-RU" sz="8000" b="1" dirty="0"/>
              <a:t> </a:t>
            </a:r>
            <a:br>
              <a:rPr lang="ru-RU" sz="8000" b="1" dirty="0"/>
            </a:br>
            <a:r>
              <a:rPr lang="ru-RU" sz="8000" b="1" dirty="0"/>
              <a:t/>
            </a:r>
            <a:br>
              <a:rPr lang="ru-RU" sz="8000" b="1" dirty="0"/>
            </a:br>
            <a:r>
              <a:rPr lang="ru-RU" sz="8000" b="1" dirty="0"/>
              <a:t>· </a:t>
            </a:r>
            <a:r>
              <a:rPr lang="ru-RU" sz="8000" b="1" i="1" dirty="0"/>
              <a:t>было интересно…</a:t>
            </a:r>
            <a:r>
              <a:rPr lang="ru-RU" sz="8000" b="1" dirty="0"/>
              <a:t> </a:t>
            </a:r>
            <a:br>
              <a:rPr lang="ru-RU" sz="8000" b="1" dirty="0"/>
            </a:br>
            <a:r>
              <a:rPr lang="ru-RU" sz="8000" b="1" dirty="0"/>
              <a:t/>
            </a:r>
            <a:br>
              <a:rPr lang="ru-RU" sz="8000" b="1" dirty="0"/>
            </a:br>
            <a:r>
              <a:rPr lang="ru-RU" sz="8000" b="1" dirty="0"/>
              <a:t>· </a:t>
            </a:r>
            <a:r>
              <a:rPr lang="ru-RU" sz="8000" b="1" i="1" dirty="0"/>
              <a:t>было трудно…</a:t>
            </a:r>
            <a:r>
              <a:rPr lang="ru-RU" sz="8000" b="1" dirty="0"/>
              <a:t> </a:t>
            </a:r>
            <a:br>
              <a:rPr lang="ru-RU" sz="8000" b="1" dirty="0"/>
            </a:br>
            <a:r>
              <a:rPr lang="ru-RU" sz="8000" b="1" dirty="0"/>
              <a:t/>
            </a:r>
            <a:br>
              <a:rPr lang="ru-RU" sz="8000" b="1" dirty="0"/>
            </a:br>
            <a:r>
              <a:rPr lang="ru-RU" sz="8000" b="1" dirty="0" smtClean="0"/>
              <a:t>· </a:t>
            </a:r>
            <a:r>
              <a:rPr lang="ru-RU" sz="8000" b="1" i="1" dirty="0"/>
              <a:t>я понял, что…</a:t>
            </a:r>
            <a:r>
              <a:rPr lang="ru-RU" sz="8000" b="1" dirty="0"/>
              <a:t> </a:t>
            </a:r>
            <a:br>
              <a:rPr lang="ru-RU" sz="8000" b="1" dirty="0"/>
            </a:br>
            <a:r>
              <a:rPr lang="ru-RU" sz="8000" b="1" dirty="0"/>
              <a:t/>
            </a:r>
            <a:br>
              <a:rPr lang="ru-RU" sz="8000" b="1" dirty="0"/>
            </a:br>
            <a:r>
              <a:rPr lang="ru-RU" sz="8000" b="1" dirty="0"/>
              <a:t>· </a:t>
            </a:r>
            <a:r>
              <a:rPr lang="ru-RU" sz="8000" b="1" i="1" dirty="0"/>
              <a:t>теперь я могу…</a:t>
            </a:r>
            <a:r>
              <a:rPr lang="ru-RU" sz="8000" b="1" dirty="0"/>
              <a:t> </a:t>
            </a:r>
            <a:br>
              <a:rPr lang="ru-RU" sz="8000" b="1" dirty="0"/>
            </a:br>
            <a:r>
              <a:rPr lang="ru-RU" sz="8000" b="1" dirty="0"/>
              <a:t/>
            </a:r>
            <a:br>
              <a:rPr lang="ru-RU" sz="8000" b="1" dirty="0"/>
            </a:br>
            <a:r>
              <a:rPr lang="ru-RU" sz="8000" b="1" dirty="0"/>
              <a:t>· </a:t>
            </a:r>
            <a:r>
              <a:rPr lang="ru-RU" sz="8000" b="1" i="1" dirty="0"/>
              <a:t>я почувствовал, что…</a:t>
            </a:r>
            <a:r>
              <a:rPr lang="ru-RU" sz="8000" b="1" dirty="0"/>
              <a:t> </a:t>
            </a:r>
            <a:br>
              <a:rPr lang="ru-RU" sz="8000" b="1" dirty="0"/>
            </a:br>
            <a:r>
              <a:rPr lang="ru-RU" sz="8000" b="1" dirty="0"/>
              <a:t/>
            </a:r>
            <a:br>
              <a:rPr lang="ru-RU" sz="8000" b="1" dirty="0"/>
            </a:br>
            <a:r>
              <a:rPr lang="ru-RU" sz="8000" b="1" dirty="0" smtClean="0"/>
              <a:t>· </a:t>
            </a:r>
            <a:r>
              <a:rPr lang="ru-RU" sz="8000" b="1" i="1" dirty="0"/>
              <a:t>я научился…</a:t>
            </a:r>
            <a:r>
              <a:rPr lang="ru-RU" sz="8000" b="1" dirty="0"/>
              <a:t> </a:t>
            </a:r>
            <a:br>
              <a:rPr lang="ru-RU" sz="8000" b="1" dirty="0"/>
            </a:br>
            <a:r>
              <a:rPr lang="ru-RU" sz="8000" b="1" dirty="0"/>
              <a:t/>
            </a:r>
            <a:br>
              <a:rPr lang="ru-RU" sz="8000" b="1" dirty="0"/>
            </a:br>
            <a:r>
              <a:rPr lang="ru-RU" sz="8000" b="1" dirty="0"/>
              <a:t>· </a:t>
            </a:r>
            <a:r>
              <a:rPr lang="ru-RU" sz="8000" b="1" i="1" dirty="0"/>
              <a:t>у меня получилось …</a:t>
            </a:r>
            <a:r>
              <a:rPr lang="ru-RU" sz="8000" b="1" dirty="0"/>
              <a:t> </a:t>
            </a:r>
            <a:br>
              <a:rPr lang="ru-RU" sz="8000" b="1" dirty="0"/>
            </a:br>
            <a:r>
              <a:rPr lang="ru-RU" sz="8000" b="1" dirty="0"/>
              <a:t/>
            </a:r>
            <a:br>
              <a:rPr lang="ru-RU" sz="8000" b="1" dirty="0"/>
            </a:br>
            <a:r>
              <a:rPr lang="ru-RU" sz="8000" b="1" dirty="0"/>
              <a:t>· </a:t>
            </a:r>
            <a:r>
              <a:rPr lang="ru-RU" sz="8000" b="1" i="1" dirty="0"/>
              <a:t>я смог…</a:t>
            </a:r>
            <a:r>
              <a:rPr lang="ru-RU" sz="8000" b="1" dirty="0"/>
              <a:t> </a:t>
            </a:r>
            <a:br>
              <a:rPr lang="ru-RU" sz="8000" b="1" dirty="0"/>
            </a:br>
            <a:r>
              <a:rPr lang="ru-RU" sz="8000" b="1" dirty="0"/>
              <a:t/>
            </a:r>
            <a:br>
              <a:rPr lang="ru-RU" sz="8000" b="1" dirty="0"/>
            </a:br>
            <a:r>
              <a:rPr lang="ru-RU" sz="8000" b="1" dirty="0"/>
              <a:t>· </a:t>
            </a:r>
            <a:r>
              <a:rPr lang="ru-RU" sz="8000" b="1" i="1" dirty="0"/>
              <a:t>я попробую…</a:t>
            </a:r>
            <a:r>
              <a:rPr lang="ru-RU" sz="8000" b="1" dirty="0"/>
              <a:t> </a:t>
            </a:r>
            <a:br>
              <a:rPr lang="ru-RU" sz="8000" b="1" dirty="0"/>
            </a:br>
            <a:r>
              <a:rPr lang="ru-RU" sz="8000" b="1" dirty="0"/>
              <a:t/>
            </a:r>
            <a:br>
              <a:rPr lang="ru-RU" sz="8000" b="1" dirty="0"/>
            </a:br>
            <a:r>
              <a:rPr lang="ru-RU" sz="8000" b="1" dirty="0"/>
              <a:t>· </a:t>
            </a:r>
            <a:r>
              <a:rPr lang="ru-RU" sz="8000" b="1" i="1" dirty="0"/>
              <a:t>меня удивило…</a:t>
            </a:r>
            <a:r>
              <a:rPr lang="ru-RU" sz="8000" b="1" dirty="0"/>
              <a:t> </a:t>
            </a:r>
            <a:br>
              <a:rPr lang="ru-RU" sz="8000" b="1" dirty="0"/>
            </a:br>
            <a:r>
              <a:rPr lang="ru-RU" sz="8000" b="1" dirty="0"/>
              <a:t/>
            </a:r>
            <a:br>
              <a:rPr lang="ru-RU" sz="8000" b="1" dirty="0"/>
            </a:br>
            <a:r>
              <a:rPr lang="ru-RU" sz="8000" b="1" dirty="0"/>
              <a:t>· </a:t>
            </a:r>
            <a:r>
              <a:rPr lang="ru-RU" sz="8000" b="1" i="1" dirty="0"/>
              <a:t>урок дал мне для жизни…</a:t>
            </a:r>
            <a:r>
              <a:rPr lang="ru-RU" sz="8000" b="1" dirty="0"/>
              <a:t> </a:t>
            </a:r>
            <a:br>
              <a:rPr lang="ru-RU" sz="8000" b="1" dirty="0"/>
            </a:br>
            <a:r>
              <a:rPr lang="ru-RU" sz="8000" b="1" dirty="0"/>
              <a:t/>
            </a:r>
            <a:br>
              <a:rPr lang="ru-RU" sz="8000" b="1" dirty="0"/>
            </a:br>
            <a:r>
              <a:rPr lang="ru-RU" sz="8000" b="1" dirty="0"/>
              <a:t>· </a:t>
            </a:r>
            <a:r>
              <a:rPr lang="ru-RU" sz="8000" b="1" i="1" dirty="0"/>
              <a:t>мне захотелось…</a:t>
            </a:r>
            <a:endParaRPr lang="ru-RU" sz="8000" b="1" dirty="0"/>
          </a:p>
          <a:p>
            <a:endParaRPr lang="ru-RU" sz="4200" dirty="0"/>
          </a:p>
        </p:txBody>
      </p:sp>
      <p:sp>
        <p:nvSpPr>
          <p:cNvPr id="9" name="TextBox 8"/>
          <p:cNvSpPr txBox="1"/>
          <p:nvPr/>
        </p:nvSpPr>
        <p:spPr>
          <a:xfrm>
            <a:off x="4857752" y="1643050"/>
            <a:ext cx="2857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Используя фразы, поделитесь своими мнениями об уроке.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143</Words>
  <Application>Microsoft Office PowerPoint</Application>
  <PresentationFormat>Экран (4:3)</PresentationFormat>
  <Paragraphs>82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ОТГАДАЙ   РАСУ!</vt:lpstr>
      <vt:lpstr>Слайд 4</vt:lpstr>
      <vt:lpstr>Слайд 5</vt:lpstr>
      <vt:lpstr>Слайд 6</vt:lpstr>
      <vt:lpstr>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Владислав</cp:lastModifiedBy>
  <cp:revision>13</cp:revision>
  <dcterms:created xsi:type="dcterms:W3CDTF">2014-04-27T18:27:13Z</dcterms:created>
  <dcterms:modified xsi:type="dcterms:W3CDTF">2015-03-16T17:59:31Z</dcterms:modified>
</cp:coreProperties>
</file>