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8"/>
  </p:notesMasterIdLst>
  <p:sldIdLst>
    <p:sldId id="256" r:id="rId2"/>
    <p:sldId id="262" r:id="rId3"/>
    <p:sldId id="263" r:id="rId4"/>
    <p:sldId id="264" r:id="rId5"/>
    <p:sldId id="266" r:id="rId6"/>
    <p:sldId id="267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F1C04D-3F6E-4645-83A3-039D6297E05E}" type="datetimeFigureOut">
              <a:rPr lang="ru-RU" smtClean="0"/>
              <a:pPr/>
              <a:t>26.08.2020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ECACCF-0F31-44C7-BF5B-E35FF8B7F73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8C907-0043-444F-8C25-0EE3A0B658C5}" type="datetime1">
              <a:rPr lang="ru-RU" smtClean="0"/>
              <a:pPr/>
              <a:t>26.08.2020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D9451A-B53C-45C6-8067-887D976722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6F22C-005F-4438-92E4-5E5778A4936E}" type="datetime1">
              <a:rPr lang="ru-RU" smtClean="0"/>
              <a:pPr/>
              <a:t>26.08.2020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451A-B53C-45C6-8067-887D976722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E912E-7EBD-46F8-9B98-915107B07766}" type="datetime1">
              <a:rPr lang="ru-RU" smtClean="0"/>
              <a:pPr/>
              <a:t>26.08.2020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451A-B53C-45C6-8067-887D976722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DC5-44C0-4E6C-8949-3E1DB0DC4DAA}" type="datetime1">
              <a:rPr lang="ru-RU" smtClean="0"/>
              <a:pPr/>
              <a:t>26.08.2020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451A-B53C-45C6-8067-887D976722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0AC57-9EC8-49BF-9ECE-A6479459A33F}" type="datetime1">
              <a:rPr lang="ru-RU" smtClean="0"/>
              <a:pPr/>
              <a:t>26.08.2020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451A-B53C-45C6-8067-887D976722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07476-9CD5-4450-A4D5-479DFD0DF0EF}" type="datetime1">
              <a:rPr lang="ru-RU" smtClean="0"/>
              <a:pPr/>
              <a:t>26.08.2020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451A-B53C-45C6-8067-887D976722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D126-5612-48EA-99DB-384811F0F22E}" type="datetime1">
              <a:rPr lang="ru-RU" smtClean="0"/>
              <a:pPr/>
              <a:t>26.08.2020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451A-B53C-45C6-8067-887D976722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301C9-E184-4981-95DE-F8B4DD871FBB}" type="datetime1">
              <a:rPr lang="ru-RU" smtClean="0"/>
              <a:pPr/>
              <a:t>26.08.2020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451A-B53C-45C6-8067-887D976722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BAA07-617E-48E2-BA10-ECAC25999D55}" type="datetime1">
              <a:rPr lang="ru-RU" smtClean="0"/>
              <a:pPr/>
              <a:t>26.08.2020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451A-B53C-45C6-8067-887D976722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95B2C-2331-415E-A376-D70061F3B3F7}" type="datetime1">
              <a:rPr lang="ru-RU" smtClean="0"/>
              <a:pPr/>
              <a:t>26.08.2020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451A-B53C-45C6-8067-887D976722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257D1-4304-4EF5-8EC7-0E1BE2302303}" type="datetime1">
              <a:rPr lang="ru-RU" smtClean="0"/>
              <a:pPr/>
              <a:t>26.08.2020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451A-B53C-45C6-8067-887D976722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2C92925-EA54-4637-9CC1-349E6D3F73EF}" type="datetime1">
              <a:rPr lang="ru-RU" smtClean="0"/>
              <a:pPr/>
              <a:t>26.08.2020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FD9451A-B53C-45C6-8067-887D976722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928670"/>
            <a:ext cx="7772400" cy="3590941"/>
          </a:xfrm>
        </p:spPr>
        <p:txBody>
          <a:bodyPr/>
          <a:lstStyle/>
          <a:p>
            <a:r>
              <a:rPr lang="ru-RU" sz="3600" b="1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CC3300"/>
                </a:solidFill>
              </a:rPr>
              <a:t>Функциональная грамотность. Характеристика </a:t>
            </a:r>
            <a:r>
              <a:rPr lang="ru-RU" sz="3600" b="1" dirty="0" err="1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CC3300"/>
                </a:solidFill>
              </a:rPr>
              <a:t>компетентностных</a:t>
            </a:r>
            <a:r>
              <a:rPr lang="ru-RU" sz="3600" b="1" dirty="0" smtClean="0">
                <a:ln w="12700" cmpd="sng">
                  <a:solidFill>
                    <a:srgbClr val="C00000"/>
                  </a:solidFill>
                  <a:prstDash val="solid"/>
                </a:ln>
                <a:solidFill>
                  <a:srgbClr val="CC3300"/>
                </a:solidFill>
              </a:rPr>
              <a:t> заданий, их соотнесение с дидактикой проекта «Познавательные УУД»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4643446"/>
            <a:ext cx="6400800" cy="1333520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МБОУ «Очёрская средняя общеобразовательная школа № 3», Солодникова Ирина Валерьевна, </a:t>
            </a:r>
            <a:b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учитель математики</a:t>
            </a:r>
            <a:endParaRPr lang="ru-RU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072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611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451A-B53C-45C6-8067-887D976722F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9708" y="214290"/>
            <a:ext cx="8780142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451A-B53C-45C6-8067-887D976722F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3" y="357166"/>
            <a:ext cx="8715436" cy="4825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451A-B53C-45C6-8067-887D976722F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0"/>
            <a:ext cx="7858180" cy="650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451A-B53C-45C6-8067-887D976722F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1" y="1000108"/>
            <a:ext cx="8591611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9451A-B53C-45C6-8067-887D976722F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134</TotalTime>
  <Words>34</Words>
  <Application>Microsoft Office PowerPoint</Application>
  <PresentationFormat>Экран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Исполнительная</vt:lpstr>
      <vt:lpstr>Функциональная грамотность. Характеристика компетентностных заданий, их соотнесение с дидактикой проекта «Познавательные УУД»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админ</cp:lastModifiedBy>
  <cp:revision>15</cp:revision>
  <dcterms:created xsi:type="dcterms:W3CDTF">2020-08-26T04:52:34Z</dcterms:created>
  <dcterms:modified xsi:type="dcterms:W3CDTF">2020-08-26T15:44:19Z</dcterms:modified>
</cp:coreProperties>
</file>