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5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AB5E1-BB80-434A-ABDF-BE3760E0D0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74C063-D967-45A4-AF3A-24DA1C728AF9}">
      <dgm:prSet phldrT="[Текст]"/>
      <dgm:spPr/>
      <dgm:t>
        <a:bodyPr/>
        <a:lstStyle/>
        <a:p>
          <a:r>
            <a:rPr lang="ru-RU" dirty="0" smtClean="0"/>
            <a:t>«Клиент» </a:t>
          </a:r>
          <a:endParaRPr lang="ru-RU" dirty="0"/>
        </a:p>
      </dgm:t>
    </dgm:pt>
    <dgm:pt modelId="{7B3680F6-6688-4DA4-A47B-EA90A8D43D36}" type="parTrans" cxnId="{02353A67-BE8C-45AF-85C7-523571F7786C}">
      <dgm:prSet/>
      <dgm:spPr/>
      <dgm:t>
        <a:bodyPr/>
        <a:lstStyle/>
        <a:p>
          <a:endParaRPr lang="ru-RU"/>
        </a:p>
      </dgm:t>
    </dgm:pt>
    <dgm:pt modelId="{74C8BF6B-2BEE-4D86-9678-D4E1F5E3659F}" type="sibTrans" cxnId="{02353A67-BE8C-45AF-85C7-523571F7786C}">
      <dgm:prSet/>
      <dgm:spPr/>
      <dgm:t>
        <a:bodyPr/>
        <a:lstStyle/>
        <a:p>
          <a:endParaRPr lang="ru-RU"/>
        </a:p>
      </dgm:t>
    </dgm:pt>
    <dgm:pt modelId="{630FDB14-2370-4132-99AE-D22BBEA19F3A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207E2D1B-4719-43EE-8EEC-4EF0AA5B9926}" type="parTrans" cxnId="{5CBDC222-2115-4987-BAE9-A6DE6516B8D3}">
      <dgm:prSet/>
      <dgm:spPr/>
      <dgm:t>
        <a:bodyPr/>
        <a:lstStyle/>
        <a:p>
          <a:endParaRPr lang="ru-RU"/>
        </a:p>
      </dgm:t>
    </dgm:pt>
    <dgm:pt modelId="{AD1A17A2-31BA-43E6-8B51-3E6B6359CA63}" type="sibTrans" cxnId="{5CBDC222-2115-4987-BAE9-A6DE6516B8D3}">
      <dgm:prSet/>
      <dgm:spPr/>
      <dgm:t>
        <a:bodyPr/>
        <a:lstStyle/>
        <a:p>
          <a:endParaRPr lang="ru-RU"/>
        </a:p>
      </dgm:t>
    </dgm:pt>
    <dgm:pt modelId="{BCD04396-03F9-4C4E-9FD9-4E15FDD4DF7C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28CF1EB2-4590-42B0-ACC3-20A0BC1BDAA9}" type="parTrans" cxnId="{F8E11A29-4BF7-450A-8235-615BFD696E9E}">
      <dgm:prSet/>
      <dgm:spPr/>
      <dgm:t>
        <a:bodyPr/>
        <a:lstStyle/>
        <a:p>
          <a:endParaRPr lang="ru-RU"/>
        </a:p>
      </dgm:t>
    </dgm:pt>
    <dgm:pt modelId="{7C17F287-CF6E-4F9D-810C-C4D199E3EEA7}" type="sibTrans" cxnId="{F8E11A29-4BF7-450A-8235-615BFD696E9E}">
      <dgm:prSet/>
      <dgm:spPr/>
      <dgm:t>
        <a:bodyPr/>
        <a:lstStyle/>
        <a:p>
          <a:endParaRPr lang="ru-RU"/>
        </a:p>
      </dgm:t>
    </dgm:pt>
    <dgm:pt modelId="{9239736B-78F2-4CA8-8259-F63B2205AE87}">
      <dgm:prSet phldrT="[Текст]"/>
      <dgm:spPr/>
      <dgm:t>
        <a:bodyPr/>
        <a:lstStyle/>
        <a:p>
          <a:r>
            <a:rPr lang="ru-RU" dirty="0" smtClean="0"/>
            <a:t>Обучающиеся</a:t>
          </a:r>
          <a:endParaRPr lang="ru-RU" dirty="0"/>
        </a:p>
      </dgm:t>
    </dgm:pt>
    <dgm:pt modelId="{92943660-FE43-4951-BA73-3C56620B9978}" type="parTrans" cxnId="{082859F9-9DBC-4176-93E6-05D2938ACBD1}">
      <dgm:prSet/>
      <dgm:spPr/>
      <dgm:t>
        <a:bodyPr/>
        <a:lstStyle/>
        <a:p>
          <a:endParaRPr lang="ru-RU"/>
        </a:p>
      </dgm:t>
    </dgm:pt>
    <dgm:pt modelId="{8A1C5D40-4168-444F-8C54-5DCAA34EDDAB}" type="sibTrans" cxnId="{082859F9-9DBC-4176-93E6-05D2938ACBD1}">
      <dgm:prSet/>
      <dgm:spPr/>
      <dgm:t>
        <a:bodyPr/>
        <a:lstStyle/>
        <a:p>
          <a:endParaRPr lang="ru-RU"/>
        </a:p>
      </dgm:t>
    </dgm:pt>
    <dgm:pt modelId="{5811B3E0-1035-41D2-ADF6-28F66812B182}">
      <dgm:prSet phldrT="[Текст]"/>
      <dgm:spPr/>
      <dgm:t>
        <a:bodyPr/>
        <a:lstStyle/>
        <a:p>
          <a:r>
            <a:rPr lang="ru-RU" dirty="0" smtClean="0"/>
            <a:t>Специалисты РУО</a:t>
          </a:r>
          <a:endParaRPr lang="ru-RU" dirty="0"/>
        </a:p>
      </dgm:t>
    </dgm:pt>
    <dgm:pt modelId="{16E1EB62-5C33-4734-B484-52A0165ED907}" type="sibTrans" cxnId="{7B319DF2-2467-46BA-AEF4-E094B58E8652}">
      <dgm:prSet/>
      <dgm:spPr/>
      <dgm:t>
        <a:bodyPr/>
        <a:lstStyle/>
        <a:p>
          <a:endParaRPr lang="ru-RU"/>
        </a:p>
      </dgm:t>
    </dgm:pt>
    <dgm:pt modelId="{864750D6-6210-4F88-AAE4-CF70FB32DB03}" type="parTrans" cxnId="{7B319DF2-2467-46BA-AEF4-E094B58E8652}">
      <dgm:prSet/>
      <dgm:spPr/>
      <dgm:t>
        <a:bodyPr/>
        <a:lstStyle/>
        <a:p>
          <a:endParaRPr lang="ru-RU"/>
        </a:p>
      </dgm:t>
    </dgm:pt>
    <dgm:pt modelId="{CC4E2E28-6516-4C88-A97C-3C385D59733E}" type="pres">
      <dgm:prSet presAssocID="{0F0AB5E1-BB80-434A-ABDF-BE3760E0D0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4123E6-A6F4-4E83-9D19-246D915302F2}" type="pres">
      <dgm:prSet presAssocID="{A974C063-D967-45A4-AF3A-24DA1C728AF9}" presName="hierRoot1" presStyleCnt="0"/>
      <dgm:spPr/>
    </dgm:pt>
    <dgm:pt modelId="{FCDEC57A-1B43-44B6-9CA2-DEA325ACFDDA}" type="pres">
      <dgm:prSet presAssocID="{A974C063-D967-45A4-AF3A-24DA1C728AF9}" presName="composite" presStyleCnt="0"/>
      <dgm:spPr/>
    </dgm:pt>
    <dgm:pt modelId="{E95F6F2D-2520-4742-BD86-4E586C312CE0}" type="pres">
      <dgm:prSet presAssocID="{A974C063-D967-45A4-AF3A-24DA1C728AF9}" presName="background" presStyleLbl="node0" presStyleIdx="0" presStyleCnt="1"/>
      <dgm:spPr/>
    </dgm:pt>
    <dgm:pt modelId="{414B2174-7894-4D22-9328-5AD957C3E744}" type="pres">
      <dgm:prSet presAssocID="{A974C063-D967-45A4-AF3A-24DA1C728AF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249370-2AAA-420E-9166-473F419506B7}" type="pres">
      <dgm:prSet presAssocID="{A974C063-D967-45A4-AF3A-24DA1C728AF9}" presName="hierChild2" presStyleCnt="0"/>
      <dgm:spPr/>
    </dgm:pt>
    <dgm:pt modelId="{93D2A346-498A-47E3-B942-201C2D4B6F59}" type="pres">
      <dgm:prSet presAssocID="{864750D6-6210-4F88-AAE4-CF70FB32DB03}" presName="Name10" presStyleLbl="parChTrans1D2" presStyleIdx="0" presStyleCnt="4"/>
      <dgm:spPr/>
    </dgm:pt>
    <dgm:pt modelId="{6F8C52DA-AA9C-4883-9552-1BBBA50E2908}" type="pres">
      <dgm:prSet presAssocID="{5811B3E0-1035-41D2-ADF6-28F66812B182}" presName="hierRoot2" presStyleCnt="0"/>
      <dgm:spPr/>
    </dgm:pt>
    <dgm:pt modelId="{7B141CBB-B062-4345-A5D6-2697F331AAF8}" type="pres">
      <dgm:prSet presAssocID="{5811B3E0-1035-41D2-ADF6-28F66812B182}" presName="composite2" presStyleCnt="0"/>
      <dgm:spPr/>
    </dgm:pt>
    <dgm:pt modelId="{1F9E56FC-EA21-4EEB-B5EB-8A6945530347}" type="pres">
      <dgm:prSet presAssocID="{5811B3E0-1035-41D2-ADF6-28F66812B182}" presName="background2" presStyleLbl="node2" presStyleIdx="0" presStyleCnt="4"/>
      <dgm:spPr/>
    </dgm:pt>
    <dgm:pt modelId="{8E18ED31-9B2A-4D21-8F56-D674598C3A0B}" type="pres">
      <dgm:prSet presAssocID="{5811B3E0-1035-41D2-ADF6-28F66812B182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54DDC3-59BC-4DA0-8FD9-05155B65296C}" type="pres">
      <dgm:prSet presAssocID="{5811B3E0-1035-41D2-ADF6-28F66812B182}" presName="hierChild3" presStyleCnt="0"/>
      <dgm:spPr/>
    </dgm:pt>
    <dgm:pt modelId="{9D062067-0036-4C08-9E33-1E112D9AC2E7}" type="pres">
      <dgm:prSet presAssocID="{207E2D1B-4719-43EE-8EEC-4EF0AA5B9926}" presName="Name10" presStyleLbl="parChTrans1D2" presStyleIdx="1" presStyleCnt="4"/>
      <dgm:spPr/>
    </dgm:pt>
    <dgm:pt modelId="{36D206CD-4767-44A4-8517-9828C2A3D505}" type="pres">
      <dgm:prSet presAssocID="{630FDB14-2370-4132-99AE-D22BBEA19F3A}" presName="hierRoot2" presStyleCnt="0"/>
      <dgm:spPr/>
    </dgm:pt>
    <dgm:pt modelId="{1AC10B09-DFB7-46E3-98DB-ED3F0452C7F8}" type="pres">
      <dgm:prSet presAssocID="{630FDB14-2370-4132-99AE-D22BBEA19F3A}" presName="composite2" presStyleCnt="0"/>
      <dgm:spPr/>
    </dgm:pt>
    <dgm:pt modelId="{2119D54C-3BA7-4969-8CDB-47D9EF2D3FB5}" type="pres">
      <dgm:prSet presAssocID="{630FDB14-2370-4132-99AE-D22BBEA19F3A}" presName="background2" presStyleLbl="node2" presStyleIdx="1" presStyleCnt="4"/>
      <dgm:spPr/>
    </dgm:pt>
    <dgm:pt modelId="{51C66504-0C99-4EDF-8287-46A837373A8B}" type="pres">
      <dgm:prSet presAssocID="{630FDB14-2370-4132-99AE-D22BBEA19F3A}" presName="text2" presStyleLbl="fgAcc2" presStyleIdx="1" presStyleCnt="4">
        <dgm:presLayoutVars>
          <dgm:chPref val="3"/>
        </dgm:presLayoutVars>
      </dgm:prSet>
      <dgm:spPr/>
    </dgm:pt>
    <dgm:pt modelId="{2AEE69AA-9A14-407D-8DA7-E908C95EB551}" type="pres">
      <dgm:prSet presAssocID="{630FDB14-2370-4132-99AE-D22BBEA19F3A}" presName="hierChild3" presStyleCnt="0"/>
      <dgm:spPr/>
    </dgm:pt>
    <dgm:pt modelId="{1784C53A-BAAB-4CF6-B2BC-BEC65153357A}" type="pres">
      <dgm:prSet presAssocID="{28CF1EB2-4590-42B0-ACC3-20A0BC1BDAA9}" presName="Name10" presStyleLbl="parChTrans1D2" presStyleIdx="2" presStyleCnt="4"/>
      <dgm:spPr/>
    </dgm:pt>
    <dgm:pt modelId="{D51443C7-0AF0-42D2-8E87-9EA41EB858E0}" type="pres">
      <dgm:prSet presAssocID="{BCD04396-03F9-4C4E-9FD9-4E15FDD4DF7C}" presName="hierRoot2" presStyleCnt="0"/>
      <dgm:spPr/>
    </dgm:pt>
    <dgm:pt modelId="{0F379ED2-5914-4515-B2C0-BD3431F2E923}" type="pres">
      <dgm:prSet presAssocID="{BCD04396-03F9-4C4E-9FD9-4E15FDD4DF7C}" presName="composite2" presStyleCnt="0"/>
      <dgm:spPr/>
    </dgm:pt>
    <dgm:pt modelId="{11F3651F-A044-44AB-86DD-96A8E2664EB2}" type="pres">
      <dgm:prSet presAssocID="{BCD04396-03F9-4C4E-9FD9-4E15FDD4DF7C}" presName="background2" presStyleLbl="node2" presStyleIdx="2" presStyleCnt="4"/>
      <dgm:spPr/>
    </dgm:pt>
    <dgm:pt modelId="{F89EE72B-56E6-4573-93A4-B983C06DA5E5}" type="pres">
      <dgm:prSet presAssocID="{BCD04396-03F9-4C4E-9FD9-4E15FDD4DF7C}" presName="text2" presStyleLbl="fgAcc2" presStyleIdx="2" presStyleCnt="4">
        <dgm:presLayoutVars>
          <dgm:chPref val="3"/>
        </dgm:presLayoutVars>
      </dgm:prSet>
      <dgm:spPr/>
    </dgm:pt>
    <dgm:pt modelId="{A5C68C94-12D5-43F1-8CC4-30901DF7A7E7}" type="pres">
      <dgm:prSet presAssocID="{BCD04396-03F9-4C4E-9FD9-4E15FDD4DF7C}" presName="hierChild3" presStyleCnt="0"/>
      <dgm:spPr/>
    </dgm:pt>
    <dgm:pt modelId="{CB08C2A9-58D0-4A3B-9B31-1E7AA140B7A7}" type="pres">
      <dgm:prSet presAssocID="{92943660-FE43-4951-BA73-3C56620B9978}" presName="Name10" presStyleLbl="parChTrans1D2" presStyleIdx="3" presStyleCnt="4"/>
      <dgm:spPr/>
    </dgm:pt>
    <dgm:pt modelId="{29555689-4153-4616-89C8-7EF102951350}" type="pres">
      <dgm:prSet presAssocID="{9239736B-78F2-4CA8-8259-F63B2205AE87}" presName="hierRoot2" presStyleCnt="0"/>
      <dgm:spPr/>
    </dgm:pt>
    <dgm:pt modelId="{450775AD-36DF-47A1-AE23-3C069C193806}" type="pres">
      <dgm:prSet presAssocID="{9239736B-78F2-4CA8-8259-F63B2205AE87}" presName="composite2" presStyleCnt="0"/>
      <dgm:spPr/>
    </dgm:pt>
    <dgm:pt modelId="{B1786F55-B6BC-4088-B2F2-8F3495A013EC}" type="pres">
      <dgm:prSet presAssocID="{9239736B-78F2-4CA8-8259-F63B2205AE87}" presName="background2" presStyleLbl="node2" presStyleIdx="3" presStyleCnt="4"/>
      <dgm:spPr/>
    </dgm:pt>
    <dgm:pt modelId="{E19363C6-A54A-4BC0-AE5C-BCEEA5B9DFE6}" type="pres">
      <dgm:prSet presAssocID="{9239736B-78F2-4CA8-8259-F63B2205AE87}" presName="text2" presStyleLbl="fgAcc2" presStyleIdx="3" presStyleCnt="4">
        <dgm:presLayoutVars>
          <dgm:chPref val="3"/>
        </dgm:presLayoutVars>
      </dgm:prSet>
      <dgm:spPr/>
    </dgm:pt>
    <dgm:pt modelId="{E4B5EBE9-AF91-4A8B-A233-522EF7CDA9A1}" type="pres">
      <dgm:prSet presAssocID="{9239736B-78F2-4CA8-8259-F63B2205AE87}" presName="hierChild3" presStyleCnt="0"/>
      <dgm:spPr/>
    </dgm:pt>
  </dgm:ptLst>
  <dgm:cxnLst>
    <dgm:cxn modelId="{09747923-297F-45B8-95F4-AA210A353C06}" type="presOf" srcId="{207E2D1B-4719-43EE-8EEC-4EF0AA5B9926}" destId="{9D062067-0036-4C08-9E33-1E112D9AC2E7}" srcOrd="0" destOrd="0" presId="urn:microsoft.com/office/officeart/2005/8/layout/hierarchy1"/>
    <dgm:cxn modelId="{7B319DF2-2467-46BA-AEF4-E094B58E8652}" srcId="{A974C063-D967-45A4-AF3A-24DA1C728AF9}" destId="{5811B3E0-1035-41D2-ADF6-28F66812B182}" srcOrd="0" destOrd="0" parTransId="{864750D6-6210-4F88-AAE4-CF70FB32DB03}" sibTransId="{16E1EB62-5C33-4734-B484-52A0165ED907}"/>
    <dgm:cxn modelId="{5CBDC222-2115-4987-BAE9-A6DE6516B8D3}" srcId="{A974C063-D967-45A4-AF3A-24DA1C728AF9}" destId="{630FDB14-2370-4132-99AE-D22BBEA19F3A}" srcOrd="1" destOrd="0" parTransId="{207E2D1B-4719-43EE-8EEC-4EF0AA5B9926}" sibTransId="{AD1A17A2-31BA-43E6-8B51-3E6B6359CA63}"/>
    <dgm:cxn modelId="{8A183ED1-4284-4C93-AE61-476F4F9FBB89}" type="presOf" srcId="{9239736B-78F2-4CA8-8259-F63B2205AE87}" destId="{E19363C6-A54A-4BC0-AE5C-BCEEA5B9DFE6}" srcOrd="0" destOrd="0" presId="urn:microsoft.com/office/officeart/2005/8/layout/hierarchy1"/>
    <dgm:cxn modelId="{ACB33DA0-D7B7-42E7-AF46-E27109A97FFF}" type="presOf" srcId="{0F0AB5E1-BB80-434A-ABDF-BE3760E0D0AA}" destId="{CC4E2E28-6516-4C88-A97C-3C385D59733E}" srcOrd="0" destOrd="0" presId="urn:microsoft.com/office/officeart/2005/8/layout/hierarchy1"/>
    <dgm:cxn modelId="{780F60FE-7F56-4D9F-9B86-77CFB6930135}" type="presOf" srcId="{630FDB14-2370-4132-99AE-D22BBEA19F3A}" destId="{51C66504-0C99-4EDF-8287-46A837373A8B}" srcOrd="0" destOrd="0" presId="urn:microsoft.com/office/officeart/2005/8/layout/hierarchy1"/>
    <dgm:cxn modelId="{F8E11A29-4BF7-450A-8235-615BFD696E9E}" srcId="{A974C063-D967-45A4-AF3A-24DA1C728AF9}" destId="{BCD04396-03F9-4C4E-9FD9-4E15FDD4DF7C}" srcOrd="2" destOrd="0" parTransId="{28CF1EB2-4590-42B0-ACC3-20A0BC1BDAA9}" sibTransId="{7C17F287-CF6E-4F9D-810C-C4D199E3EEA7}"/>
    <dgm:cxn modelId="{5AA7E9C3-2680-4D00-B50A-7D3E36BAF67E}" type="presOf" srcId="{5811B3E0-1035-41D2-ADF6-28F66812B182}" destId="{8E18ED31-9B2A-4D21-8F56-D674598C3A0B}" srcOrd="0" destOrd="0" presId="urn:microsoft.com/office/officeart/2005/8/layout/hierarchy1"/>
    <dgm:cxn modelId="{02353A67-BE8C-45AF-85C7-523571F7786C}" srcId="{0F0AB5E1-BB80-434A-ABDF-BE3760E0D0AA}" destId="{A974C063-D967-45A4-AF3A-24DA1C728AF9}" srcOrd="0" destOrd="0" parTransId="{7B3680F6-6688-4DA4-A47B-EA90A8D43D36}" sibTransId="{74C8BF6B-2BEE-4D86-9678-D4E1F5E3659F}"/>
    <dgm:cxn modelId="{58ADDC48-F636-4763-9CD9-FAA287B2F233}" type="presOf" srcId="{864750D6-6210-4F88-AAE4-CF70FB32DB03}" destId="{93D2A346-498A-47E3-B942-201C2D4B6F59}" srcOrd="0" destOrd="0" presId="urn:microsoft.com/office/officeart/2005/8/layout/hierarchy1"/>
    <dgm:cxn modelId="{D58339AD-30F2-4AC1-A8AB-058A991AE9AA}" type="presOf" srcId="{92943660-FE43-4951-BA73-3C56620B9978}" destId="{CB08C2A9-58D0-4A3B-9B31-1E7AA140B7A7}" srcOrd="0" destOrd="0" presId="urn:microsoft.com/office/officeart/2005/8/layout/hierarchy1"/>
    <dgm:cxn modelId="{10CD7D96-C942-4C77-9258-5EF769C58763}" type="presOf" srcId="{28CF1EB2-4590-42B0-ACC3-20A0BC1BDAA9}" destId="{1784C53A-BAAB-4CF6-B2BC-BEC65153357A}" srcOrd="0" destOrd="0" presId="urn:microsoft.com/office/officeart/2005/8/layout/hierarchy1"/>
    <dgm:cxn modelId="{082859F9-9DBC-4176-93E6-05D2938ACBD1}" srcId="{A974C063-D967-45A4-AF3A-24DA1C728AF9}" destId="{9239736B-78F2-4CA8-8259-F63B2205AE87}" srcOrd="3" destOrd="0" parTransId="{92943660-FE43-4951-BA73-3C56620B9978}" sibTransId="{8A1C5D40-4168-444F-8C54-5DCAA34EDDAB}"/>
    <dgm:cxn modelId="{CD45A758-B929-4E4A-BF3F-CD1D379D4427}" type="presOf" srcId="{BCD04396-03F9-4C4E-9FD9-4E15FDD4DF7C}" destId="{F89EE72B-56E6-4573-93A4-B983C06DA5E5}" srcOrd="0" destOrd="0" presId="urn:microsoft.com/office/officeart/2005/8/layout/hierarchy1"/>
    <dgm:cxn modelId="{D686246F-4C7A-4D76-B345-6CFC8C01EB4F}" type="presOf" srcId="{A974C063-D967-45A4-AF3A-24DA1C728AF9}" destId="{414B2174-7894-4D22-9328-5AD957C3E744}" srcOrd="0" destOrd="0" presId="urn:microsoft.com/office/officeart/2005/8/layout/hierarchy1"/>
    <dgm:cxn modelId="{1D95CC8E-808E-4A0C-990F-273C7531CE86}" type="presParOf" srcId="{CC4E2E28-6516-4C88-A97C-3C385D59733E}" destId="{E54123E6-A6F4-4E83-9D19-246D915302F2}" srcOrd="0" destOrd="0" presId="urn:microsoft.com/office/officeart/2005/8/layout/hierarchy1"/>
    <dgm:cxn modelId="{7DC1C1AC-DA50-412A-BFF0-4DD3C9D58C23}" type="presParOf" srcId="{E54123E6-A6F4-4E83-9D19-246D915302F2}" destId="{FCDEC57A-1B43-44B6-9CA2-DEA325ACFDDA}" srcOrd="0" destOrd="0" presId="urn:microsoft.com/office/officeart/2005/8/layout/hierarchy1"/>
    <dgm:cxn modelId="{A0E2CC6D-5996-400B-8B22-BBA5B37ADE0B}" type="presParOf" srcId="{FCDEC57A-1B43-44B6-9CA2-DEA325ACFDDA}" destId="{E95F6F2D-2520-4742-BD86-4E586C312CE0}" srcOrd="0" destOrd="0" presId="urn:microsoft.com/office/officeart/2005/8/layout/hierarchy1"/>
    <dgm:cxn modelId="{9B54646C-EA93-4FBA-8188-9FC1E611934E}" type="presParOf" srcId="{FCDEC57A-1B43-44B6-9CA2-DEA325ACFDDA}" destId="{414B2174-7894-4D22-9328-5AD957C3E744}" srcOrd="1" destOrd="0" presId="urn:microsoft.com/office/officeart/2005/8/layout/hierarchy1"/>
    <dgm:cxn modelId="{59F19966-6592-45D0-A47B-AD288A7A1628}" type="presParOf" srcId="{E54123E6-A6F4-4E83-9D19-246D915302F2}" destId="{75249370-2AAA-420E-9166-473F419506B7}" srcOrd="1" destOrd="0" presId="urn:microsoft.com/office/officeart/2005/8/layout/hierarchy1"/>
    <dgm:cxn modelId="{551B0134-E92D-4CE4-85B8-2F7B5F6BAC23}" type="presParOf" srcId="{75249370-2AAA-420E-9166-473F419506B7}" destId="{93D2A346-498A-47E3-B942-201C2D4B6F59}" srcOrd="0" destOrd="0" presId="urn:microsoft.com/office/officeart/2005/8/layout/hierarchy1"/>
    <dgm:cxn modelId="{66B31995-2DF3-473F-B3F2-9A6ACFBC0138}" type="presParOf" srcId="{75249370-2AAA-420E-9166-473F419506B7}" destId="{6F8C52DA-AA9C-4883-9552-1BBBA50E2908}" srcOrd="1" destOrd="0" presId="urn:microsoft.com/office/officeart/2005/8/layout/hierarchy1"/>
    <dgm:cxn modelId="{C8505BA7-4AAF-443F-A31E-C7B9B966FE10}" type="presParOf" srcId="{6F8C52DA-AA9C-4883-9552-1BBBA50E2908}" destId="{7B141CBB-B062-4345-A5D6-2697F331AAF8}" srcOrd="0" destOrd="0" presId="urn:microsoft.com/office/officeart/2005/8/layout/hierarchy1"/>
    <dgm:cxn modelId="{513FE378-1B05-4255-8CA7-C86BA338682D}" type="presParOf" srcId="{7B141CBB-B062-4345-A5D6-2697F331AAF8}" destId="{1F9E56FC-EA21-4EEB-B5EB-8A6945530347}" srcOrd="0" destOrd="0" presId="urn:microsoft.com/office/officeart/2005/8/layout/hierarchy1"/>
    <dgm:cxn modelId="{ABCF0395-7B22-401D-BCF0-6A8AA60D717C}" type="presParOf" srcId="{7B141CBB-B062-4345-A5D6-2697F331AAF8}" destId="{8E18ED31-9B2A-4D21-8F56-D674598C3A0B}" srcOrd="1" destOrd="0" presId="urn:microsoft.com/office/officeart/2005/8/layout/hierarchy1"/>
    <dgm:cxn modelId="{5B9E1742-49B6-4203-A490-66EF9314F86F}" type="presParOf" srcId="{6F8C52DA-AA9C-4883-9552-1BBBA50E2908}" destId="{7554DDC3-59BC-4DA0-8FD9-05155B65296C}" srcOrd="1" destOrd="0" presId="urn:microsoft.com/office/officeart/2005/8/layout/hierarchy1"/>
    <dgm:cxn modelId="{5787E0B1-54FC-40F6-AC3A-B5AAD0BF9205}" type="presParOf" srcId="{75249370-2AAA-420E-9166-473F419506B7}" destId="{9D062067-0036-4C08-9E33-1E112D9AC2E7}" srcOrd="2" destOrd="0" presId="urn:microsoft.com/office/officeart/2005/8/layout/hierarchy1"/>
    <dgm:cxn modelId="{8E7BF5C9-F4C7-4784-8EEC-F3F46B5D864D}" type="presParOf" srcId="{75249370-2AAA-420E-9166-473F419506B7}" destId="{36D206CD-4767-44A4-8517-9828C2A3D505}" srcOrd="3" destOrd="0" presId="urn:microsoft.com/office/officeart/2005/8/layout/hierarchy1"/>
    <dgm:cxn modelId="{1CFB43FC-CE96-4A2C-876D-D47B6C9D3407}" type="presParOf" srcId="{36D206CD-4767-44A4-8517-9828C2A3D505}" destId="{1AC10B09-DFB7-46E3-98DB-ED3F0452C7F8}" srcOrd="0" destOrd="0" presId="urn:microsoft.com/office/officeart/2005/8/layout/hierarchy1"/>
    <dgm:cxn modelId="{1E52FAC9-1813-4A5D-82DE-6A61EE338846}" type="presParOf" srcId="{1AC10B09-DFB7-46E3-98DB-ED3F0452C7F8}" destId="{2119D54C-3BA7-4969-8CDB-47D9EF2D3FB5}" srcOrd="0" destOrd="0" presId="urn:microsoft.com/office/officeart/2005/8/layout/hierarchy1"/>
    <dgm:cxn modelId="{15FF47BD-6EC9-41AC-9AB7-109CE549D9D6}" type="presParOf" srcId="{1AC10B09-DFB7-46E3-98DB-ED3F0452C7F8}" destId="{51C66504-0C99-4EDF-8287-46A837373A8B}" srcOrd="1" destOrd="0" presId="urn:microsoft.com/office/officeart/2005/8/layout/hierarchy1"/>
    <dgm:cxn modelId="{B941B496-0B41-498C-A32D-83BCBE1BCC71}" type="presParOf" srcId="{36D206CD-4767-44A4-8517-9828C2A3D505}" destId="{2AEE69AA-9A14-407D-8DA7-E908C95EB551}" srcOrd="1" destOrd="0" presId="urn:microsoft.com/office/officeart/2005/8/layout/hierarchy1"/>
    <dgm:cxn modelId="{AC97A549-6814-4071-9449-DD6DB0096AFC}" type="presParOf" srcId="{75249370-2AAA-420E-9166-473F419506B7}" destId="{1784C53A-BAAB-4CF6-B2BC-BEC65153357A}" srcOrd="4" destOrd="0" presId="urn:microsoft.com/office/officeart/2005/8/layout/hierarchy1"/>
    <dgm:cxn modelId="{2B824542-F719-4667-AC53-270F6A9AE51E}" type="presParOf" srcId="{75249370-2AAA-420E-9166-473F419506B7}" destId="{D51443C7-0AF0-42D2-8E87-9EA41EB858E0}" srcOrd="5" destOrd="0" presId="urn:microsoft.com/office/officeart/2005/8/layout/hierarchy1"/>
    <dgm:cxn modelId="{F078B3BE-E5BE-40E1-B7E2-4F4316D6476B}" type="presParOf" srcId="{D51443C7-0AF0-42D2-8E87-9EA41EB858E0}" destId="{0F379ED2-5914-4515-B2C0-BD3431F2E923}" srcOrd="0" destOrd="0" presId="urn:microsoft.com/office/officeart/2005/8/layout/hierarchy1"/>
    <dgm:cxn modelId="{9C2FC9EC-BBB2-4526-AFAF-11FAD1955AAD}" type="presParOf" srcId="{0F379ED2-5914-4515-B2C0-BD3431F2E923}" destId="{11F3651F-A044-44AB-86DD-96A8E2664EB2}" srcOrd="0" destOrd="0" presId="urn:microsoft.com/office/officeart/2005/8/layout/hierarchy1"/>
    <dgm:cxn modelId="{A9C730A4-3911-44AA-8902-C9EBBC8A4097}" type="presParOf" srcId="{0F379ED2-5914-4515-B2C0-BD3431F2E923}" destId="{F89EE72B-56E6-4573-93A4-B983C06DA5E5}" srcOrd="1" destOrd="0" presId="urn:microsoft.com/office/officeart/2005/8/layout/hierarchy1"/>
    <dgm:cxn modelId="{53F94E6A-21C1-424B-BA25-E598CF54A457}" type="presParOf" srcId="{D51443C7-0AF0-42D2-8E87-9EA41EB858E0}" destId="{A5C68C94-12D5-43F1-8CC4-30901DF7A7E7}" srcOrd="1" destOrd="0" presId="urn:microsoft.com/office/officeart/2005/8/layout/hierarchy1"/>
    <dgm:cxn modelId="{A3B967DE-A4D1-43A6-B47F-E58FF4909F75}" type="presParOf" srcId="{75249370-2AAA-420E-9166-473F419506B7}" destId="{CB08C2A9-58D0-4A3B-9B31-1E7AA140B7A7}" srcOrd="6" destOrd="0" presId="urn:microsoft.com/office/officeart/2005/8/layout/hierarchy1"/>
    <dgm:cxn modelId="{E9F84168-1199-4389-AC7A-C9AF1FC37E0B}" type="presParOf" srcId="{75249370-2AAA-420E-9166-473F419506B7}" destId="{29555689-4153-4616-89C8-7EF102951350}" srcOrd="7" destOrd="0" presId="urn:microsoft.com/office/officeart/2005/8/layout/hierarchy1"/>
    <dgm:cxn modelId="{DDA5FE51-2169-45A8-B022-7EBA0815955B}" type="presParOf" srcId="{29555689-4153-4616-89C8-7EF102951350}" destId="{450775AD-36DF-47A1-AE23-3C069C193806}" srcOrd="0" destOrd="0" presId="urn:microsoft.com/office/officeart/2005/8/layout/hierarchy1"/>
    <dgm:cxn modelId="{C749AE38-14C5-40DC-8CD0-29E5E90AE128}" type="presParOf" srcId="{450775AD-36DF-47A1-AE23-3C069C193806}" destId="{B1786F55-B6BC-4088-B2F2-8F3495A013EC}" srcOrd="0" destOrd="0" presId="urn:microsoft.com/office/officeart/2005/8/layout/hierarchy1"/>
    <dgm:cxn modelId="{8FFE772D-6556-4E62-8E3E-DC3A4BA88B03}" type="presParOf" srcId="{450775AD-36DF-47A1-AE23-3C069C193806}" destId="{E19363C6-A54A-4BC0-AE5C-BCEEA5B9DFE6}" srcOrd="1" destOrd="0" presId="urn:microsoft.com/office/officeart/2005/8/layout/hierarchy1"/>
    <dgm:cxn modelId="{87E10C13-5806-41AE-9037-CF249B2156AC}" type="presParOf" srcId="{29555689-4153-4616-89C8-7EF102951350}" destId="{E4B5EBE9-AF91-4A8B-A233-522EF7CDA9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AB5E1-BB80-434A-ABDF-BE3760E0D0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74C063-D967-45A4-AF3A-24DA1C728AF9}">
      <dgm:prSet phldrT="[Текст]"/>
      <dgm:spPr/>
      <dgm:t>
        <a:bodyPr/>
        <a:lstStyle/>
        <a:p>
          <a:r>
            <a:rPr lang="ru-RU" dirty="0" smtClean="0"/>
            <a:t>«Услуги» </a:t>
          </a:r>
          <a:endParaRPr lang="ru-RU" dirty="0"/>
        </a:p>
      </dgm:t>
    </dgm:pt>
    <dgm:pt modelId="{7B3680F6-6688-4DA4-A47B-EA90A8D43D36}" type="parTrans" cxnId="{02353A67-BE8C-45AF-85C7-523571F7786C}">
      <dgm:prSet/>
      <dgm:spPr/>
      <dgm:t>
        <a:bodyPr/>
        <a:lstStyle/>
        <a:p>
          <a:endParaRPr lang="ru-RU"/>
        </a:p>
      </dgm:t>
    </dgm:pt>
    <dgm:pt modelId="{74C8BF6B-2BEE-4D86-9678-D4E1F5E3659F}" type="sibTrans" cxnId="{02353A67-BE8C-45AF-85C7-523571F7786C}">
      <dgm:prSet/>
      <dgm:spPr/>
      <dgm:t>
        <a:bodyPr/>
        <a:lstStyle/>
        <a:p>
          <a:endParaRPr lang="ru-RU"/>
        </a:p>
      </dgm:t>
    </dgm:pt>
    <dgm:pt modelId="{630FDB14-2370-4132-99AE-D22BBEA19F3A}">
      <dgm:prSet phldrT="[Текст]"/>
      <dgm:spPr/>
      <dgm:t>
        <a:bodyPr/>
        <a:lstStyle/>
        <a:p>
          <a:r>
            <a:rPr lang="ru-RU" dirty="0" smtClean="0"/>
            <a:t>Учебные ситуации</a:t>
          </a:r>
          <a:endParaRPr lang="ru-RU" dirty="0"/>
        </a:p>
      </dgm:t>
    </dgm:pt>
    <dgm:pt modelId="{207E2D1B-4719-43EE-8EEC-4EF0AA5B9926}" type="parTrans" cxnId="{5CBDC222-2115-4987-BAE9-A6DE6516B8D3}">
      <dgm:prSet/>
      <dgm:spPr/>
      <dgm:t>
        <a:bodyPr/>
        <a:lstStyle/>
        <a:p>
          <a:endParaRPr lang="ru-RU"/>
        </a:p>
      </dgm:t>
    </dgm:pt>
    <dgm:pt modelId="{AD1A17A2-31BA-43E6-8B51-3E6B6359CA63}" type="sibTrans" cxnId="{5CBDC222-2115-4987-BAE9-A6DE6516B8D3}">
      <dgm:prSet/>
      <dgm:spPr/>
      <dgm:t>
        <a:bodyPr/>
        <a:lstStyle/>
        <a:p>
          <a:endParaRPr lang="ru-RU"/>
        </a:p>
      </dgm:t>
    </dgm:pt>
    <dgm:pt modelId="{BCD04396-03F9-4C4E-9FD9-4E15FDD4DF7C}">
      <dgm:prSet phldrT="[Текст]"/>
      <dgm:spPr/>
      <dgm:t>
        <a:bodyPr/>
        <a:lstStyle/>
        <a:p>
          <a:r>
            <a:rPr lang="ru-RU" dirty="0" smtClean="0"/>
            <a:t>Образовательные практики</a:t>
          </a:r>
          <a:endParaRPr lang="ru-RU" dirty="0"/>
        </a:p>
      </dgm:t>
    </dgm:pt>
    <dgm:pt modelId="{28CF1EB2-4590-42B0-ACC3-20A0BC1BDAA9}" type="parTrans" cxnId="{F8E11A29-4BF7-450A-8235-615BFD696E9E}">
      <dgm:prSet/>
      <dgm:spPr/>
      <dgm:t>
        <a:bodyPr/>
        <a:lstStyle/>
        <a:p>
          <a:endParaRPr lang="ru-RU"/>
        </a:p>
      </dgm:t>
    </dgm:pt>
    <dgm:pt modelId="{7C17F287-CF6E-4F9D-810C-C4D199E3EEA7}" type="sibTrans" cxnId="{F8E11A29-4BF7-450A-8235-615BFD696E9E}">
      <dgm:prSet/>
      <dgm:spPr/>
      <dgm:t>
        <a:bodyPr/>
        <a:lstStyle/>
        <a:p>
          <a:endParaRPr lang="ru-RU"/>
        </a:p>
      </dgm:t>
    </dgm:pt>
    <dgm:pt modelId="{9239736B-78F2-4CA8-8259-F63B2205AE87}">
      <dgm:prSet phldrT="[Текст]"/>
      <dgm:spPr/>
      <dgm:t>
        <a:bodyPr/>
        <a:lstStyle/>
        <a:p>
          <a:r>
            <a:rPr lang="ru-RU" dirty="0" smtClean="0"/>
            <a:t>Интерактивная тетрадь</a:t>
          </a:r>
          <a:endParaRPr lang="ru-RU" dirty="0"/>
        </a:p>
      </dgm:t>
    </dgm:pt>
    <dgm:pt modelId="{92943660-FE43-4951-BA73-3C56620B9978}" type="parTrans" cxnId="{082859F9-9DBC-4176-93E6-05D2938ACBD1}">
      <dgm:prSet/>
      <dgm:spPr/>
      <dgm:t>
        <a:bodyPr/>
        <a:lstStyle/>
        <a:p>
          <a:endParaRPr lang="ru-RU"/>
        </a:p>
      </dgm:t>
    </dgm:pt>
    <dgm:pt modelId="{8A1C5D40-4168-444F-8C54-5DCAA34EDDAB}" type="sibTrans" cxnId="{082859F9-9DBC-4176-93E6-05D2938ACBD1}">
      <dgm:prSet/>
      <dgm:spPr/>
      <dgm:t>
        <a:bodyPr/>
        <a:lstStyle/>
        <a:p>
          <a:endParaRPr lang="ru-RU"/>
        </a:p>
      </dgm:t>
    </dgm:pt>
    <dgm:pt modelId="{5811B3E0-1035-41D2-ADF6-28F66812B182}">
      <dgm:prSet phldrT="[Текст]"/>
      <dgm:spPr/>
      <dgm:t>
        <a:bodyPr/>
        <a:lstStyle/>
        <a:p>
          <a:r>
            <a:rPr lang="ru-RU" dirty="0" smtClean="0"/>
            <a:t>Краткосрочные курсы</a:t>
          </a:r>
          <a:endParaRPr lang="ru-RU" dirty="0"/>
        </a:p>
      </dgm:t>
    </dgm:pt>
    <dgm:pt modelId="{16E1EB62-5C33-4734-B484-52A0165ED907}" type="sibTrans" cxnId="{7B319DF2-2467-46BA-AEF4-E094B58E8652}">
      <dgm:prSet/>
      <dgm:spPr/>
      <dgm:t>
        <a:bodyPr/>
        <a:lstStyle/>
        <a:p>
          <a:endParaRPr lang="ru-RU"/>
        </a:p>
      </dgm:t>
    </dgm:pt>
    <dgm:pt modelId="{864750D6-6210-4F88-AAE4-CF70FB32DB03}" type="parTrans" cxnId="{7B319DF2-2467-46BA-AEF4-E094B58E8652}">
      <dgm:prSet/>
      <dgm:spPr/>
      <dgm:t>
        <a:bodyPr/>
        <a:lstStyle/>
        <a:p>
          <a:endParaRPr lang="ru-RU"/>
        </a:p>
      </dgm:t>
    </dgm:pt>
    <dgm:pt modelId="{0B279954-63FF-4DB9-95E0-D78DD6EC1C37}">
      <dgm:prSet/>
      <dgm:spPr/>
      <dgm:t>
        <a:bodyPr/>
        <a:lstStyle/>
        <a:p>
          <a:r>
            <a:rPr lang="ru-RU" dirty="0" smtClean="0"/>
            <a:t>Конструктор</a:t>
          </a:r>
          <a:endParaRPr lang="ru-RU" dirty="0"/>
        </a:p>
      </dgm:t>
    </dgm:pt>
    <dgm:pt modelId="{75BE3BA0-4CBD-409C-A820-D67647EE560B}" type="parTrans" cxnId="{2E7DFA38-CA21-41EA-8977-9E83FF861DC0}">
      <dgm:prSet/>
      <dgm:spPr/>
      <dgm:t>
        <a:bodyPr/>
        <a:lstStyle/>
        <a:p>
          <a:endParaRPr lang="ru-RU"/>
        </a:p>
      </dgm:t>
    </dgm:pt>
    <dgm:pt modelId="{EE05F261-670D-4DF0-8623-1857DD714CB7}" type="sibTrans" cxnId="{2E7DFA38-CA21-41EA-8977-9E83FF861DC0}">
      <dgm:prSet/>
      <dgm:spPr/>
      <dgm:t>
        <a:bodyPr/>
        <a:lstStyle/>
        <a:p>
          <a:endParaRPr lang="ru-RU"/>
        </a:p>
      </dgm:t>
    </dgm:pt>
    <dgm:pt modelId="{5911F702-09BF-496B-BF72-CF0A58D896F6}">
      <dgm:prSet/>
      <dgm:spPr/>
      <dgm:t>
        <a:bodyPr/>
        <a:lstStyle/>
        <a:p>
          <a:r>
            <a:rPr lang="ru-RU" dirty="0" smtClean="0"/>
            <a:t>Блог/страница в </a:t>
          </a:r>
          <a:r>
            <a:rPr lang="en-US" dirty="0" smtClean="0"/>
            <a:t>VK</a:t>
          </a:r>
          <a:endParaRPr lang="ru-RU" dirty="0"/>
        </a:p>
      </dgm:t>
    </dgm:pt>
    <dgm:pt modelId="{EC81F984-4443-4D29-9EB9-17EBC22879EE}" type="parTrans" cxnId="{195524F8-9AD8-4B3A-9FEB-A6EE0FB40395}">
      <dgm:prSet/>
      <dgm:spPr/>
      <dgm:t>
        <a:bodyPr/>
        <a:lstStyle/>
        <a:p>
          <a:endParaRPr lang="ru-RU"/>
        </a:p>
      </dgm:t>
    </dgm:pt>
    <dgm:pt modelId="{9A02AFA8-A657-4A2E-8A0E-FBEA77019565}" type="sibTrans" cxnId="{195524F8-9AD8-4B3A-9FEB-A6EE0FB40395}">
      <dgm:prSet/>
      <dgm:spPr/>
      <dgm:t>
        <a:bodyPr/>
        <a:lstStyle/>
        <a:p>
          <a:endParaRPr lang="ru-RU"/>
        </a:p>
      </dgm:t>
    </dgm:pt>
    <dgm:pt modelId="{DC8D34BB-BAFB-43AB-A563-2DF0049B2B4E}">
      <dgm:prSet/>
      <dgm:spPr/>
      <dgm:t>
        <a:bodyPr/>
        <a:lstStyle/>
        <a:p>
          <a:r>
            <a:rPr lang="ru-RU" dirty="0" smtClean="0"/>
            <a:t>………..</a:t>
          </a:r>
          <a:endParaRPr lang="ru-RU" dirty="0"/>
        </a:p>
      </dgm:t>
    </dgm:pt>
    <dgm:pt modelId="{7121B635-7C1A-4350-A71F-27209E97B718}" type="parTrans" cxnId="{AD074C36-FA9A-4EB7-BD82-86EA65194EE8}">
      <dgm:prSet/>
      <dgm:spPr/>
      <dgm:t>
        <a:bodyPr/>
        <a:lstStyle/>
        <a:p>
          <a:endParaRPr lang="ru-RU"/>
        </a:p>
      </dgm:t>
    </dgm:pt>
    <dgm:pt modelId="{9E99E9A7-B58D-49FB-A78D-18F2519FB336}" type="sibTrans" cxnId="{AD074C36-FA9A-4EB7-BD82-86EA65194EE8}">
      <dgm:prSet/>
      <dgm:spPr/>
      <dgm:t>
        <a:bodyPr/>
        <a:lstStyle/>
        <a:p>
          <a:endParaRPr lang="ru-RU"/>
        </a:p>
      </dgm:t>
    </dgm:pt>
    <dgm:pt modelId="{CC4E2E28-6516-4C88-A97C-3C385D59733E}" type="pres">
      <dgm:prSet presAssocID="{0F0AB5E1-BB80-434A-ABDF-BE3760E0D0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4123E6-A6F4-4E83-9D19-246D915302F2}" type="pres">
      <dgm:prSet presAssocID="{A974C063-D967-45A4-AF3A-24DA1C728AF9}" presName="hierRoot1" presStyleCnt="0"/>
      <dgm:spPr/>
    </dgm:pt>
    <dgm:pt modelId="{FCDEC57A-1B43-44B6-9CA2-DEA325ACFDDA}" type="pres">
      <dgm:prSet presAssocID="{A974C063-D967-45A4-AF3A-24DA1C728AF9}" presName="composite" presStyleCnt="0"/>
      <dgm:spPr/>
    </dgm:pt>
    <dgm:pt modelId="{E95F6F2D-2520-4742-BD86-4E586C312CE0}" type="pres">
      <dgm:prSet presAssocID="{A974C063-D967-45A4-AF3A-24DA1C728AF9}" presName="background" presStyleLbl="node0" presStyleIdx="0" presStyleCnt="1"/>
      <dgm:spPr/>
    </dgm:pt>
    <dgm:pt modelId="{414B2174-7894-4D22-9328-5AD957C3E744}" type="pres">
      <dgm:prSet presAssocID="{A974C063-D967-45A4-AF3A-24DA1C728AF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249370-2AAA-420E-9166-473F419506B7}" type="pres">
      <dgm:prSet presAssocID="{A974C063-D967-45A4-AF3A-24DA1C728AF9}" presName="hierChild2" presStyleCnt="0"/>
      <dgm:spPr/>
    </dgm:pt>
    <dgm:pt modelId="{93D2A346-498A-47E3-B942-201C2D4B6F59}" type="pres">
      <dgm:prSet presAssocID="{864750D6-6210-4F88-AAE4-CF70FB32DB03}" presName="Name10" presStyleLbl="parChTrans1D2" presStyleIdx="0" presStyleCnt="7"/>
      <dgm:spPr/>
    </dgm:pt>
    <dgm:pt modelId="{6F8C52DA-AA9C-4883-9552-1BBBA50E2908}" type="pres">
      <dgm:prSet presAssocID="{5811B3E0-1035-41D2-ADF6-28F66812B182}" presName="hierRoot2" presStyleCnt="0"/>
      <dgm:spPr/>
    </dgm:pt>
    <dgm:pt modelId="{7B141CBB-B062-4345-A5D6-2697F331AAF8}" type="pres">
      <dgm:prSet presAssocID="{5811B3E0-1035-41D2-ADF6-28F66812B182}" presName="composite2" presStyleCnt="0"/>
      <dgm:spPr/>
    </dgm:pt>
    <dgm:pt modelId="{1F9E56FC-EA21-4EEB-B5EB-8A6945530347}" type="pres">
      <dgm:prSet presAssocID="{5811B3E0-1035-41D2-ADF6-28F66812B182}" presName="background2" presStyleLbl="node2" presStyleIdx="0" presStyleCnt="7"/>
      <dgm:spPr/>
    </dgm:pt>
    <dgm:pt modelId="{8E18ED31-9B2A-4D21-8F56-D674598C3A0B}" type="pres">
      <dgm:prSet presAssocID="{5811B3E0-1035-41D2-ADF6-28F66812B182}" presName="text2" presStyleLbl="fgAcc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54DDC3-59BC-4DA0-8FD9-05155B65296C}" type="pres">
      <dgm:prSet presAssocID="{5811B3E0-1035-41D2-ADF6-28F66812B182}" presName="hierChild3" presStyleCnt="0"/>
      <dgm:spPr/>
    </dgm:pt>
    <dgm:pt modelId="{9D062067-0036-4C08-9E33-1E112D9AC2E7}" type="pres">
      <dgm:prSet presAssocID="{207E2D1B-4719-43EE-8EEC-4EF0AA5B9926}" presName="Name10" presStyleLbl="parChTrans1D2" presStyleIdx="1" presStyleCnt="7"/>
      <dgm:spPr/>
    </dgm:pt>
    <dgm:pt modelId="{36D206CD-4767-44A4-8517-9828C2A3D505}" type="pres">
      <dgm:prSet presAssocID="{630FDB14-2370-4132-99AE-D22BBEA19F3A}" presName="hierRoot2" presStyleCnt="0"/>
      <dgm:spPr/>
    </dgm:pt>
    <dgm:pt modelId="{1AC10B09-DFB7-46E3-98DB-ED3F0452C7F8}" type="pres">
      <dgm:prSet presAssocID="{630FDB14-2370-4132-99AE-D22BBEA19F3A}" presName="composite2" presStyleCnt="0"/>
      <dgm:spPr/>
    </dgm:pt>
    <dgm:pt modelId="{2119D54C-3BA7-4969-8CDB-47D9EF2D3FB5}" type="pres">
      <dgm:prSet presAssocID="{630FDB14-2370-4132-99AE-D22BBEA19F3A}" presName="background2" presStyleLbl="node2" presStyleIdx="1" presStyleCnt="7"/>
      <dgm:spPr/>
    </dgm:pt>
    <dgm:pt modelId="{51C66504-0C99-4EDF-8287-46A837373A8B}" type="pres">
      <dgm:prSet presAssocID="{630FDB14-2370-4132-99AE-D22BBEA19F3A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EE69AA-9A14-407D-8DA7-E908C95EB551}" type="pres">
      <dgm:prSet presAssocID="{630FDB14-2370-4132-99AE-D22BBEA19F3A}" presName="hierChild3" presStyleCnt="0"/>
      <dgm:spPr/>
    </dgm:pt>
    <dgm:pt modelId="{1784C53A-BAAB-4CF6-B2BC-BEC65153357A}" type="pres">
      <dgm:prSet presAssocID="{28CF1EB2-4590-42B0-ACC3-20A0BC1BDAA9}" presName="Name10" presStyleLbl="parChTrans1D2" presStyleIdx="2" presStyleCnt="7"/>
      <dgm:spPr/>
    </dgm:pt>
    <dgm:pt modelId="{D51443C7-0AF0-42D2-8E87-9EA41EB858E0}" type="pres">
      <dgm:prSet presAssocID="{BCD04396-03F9-4C4E-9FD9-4E15FDD4DF7C}" presName="hierRoot2" presStyleCnt="0"/>
      <dgm:spPr/>
    </dgm:pt>
    <dgm:pt modelId="{0F379ED2-5914-4515-B2C0-BD3431F2E923}" type="pres">
      <dgm:prSet presAssocID="{BCD04396-03F9-4C4E-9FD9-4E15FDD4DF7C}" presName="composite2" presStyleCnt="0"/>
      <dgm:spPr/>
    </dgm:pt>
    <dgm:pt modelId="{11F3651F-A044-44AB-86DD-96A8E2664EB2}" type="pres">
      <dgm:prSet presAssocID="{BCD04396-03F9-4C4E-9FD9-4E15FDD4DF7C}" presName="background2" presStyleLbl="node2" presStyleIdx="2" presStyleCnt="7"/>
      <dgm:spPr/>
    </dgm:pt>
    <dgm:pt modelId="{F89EE72B-56E6-4573-93A4-B983C06DA5E5}" type="pres">
      <dgm:prSet presAssocID="{BCD04396-03F9-4C4E-9FD9-4E15FDD4DF7C}" presName="text2" presStyleLbl="fgAcc2" presStyleIdx="2" presStyleCnt="7">
        <dgm:presLayoutVars>
          <dgm:chPref val="3"/>
        </dgm:presLayoutVars>
      </dgm:prSet>
      <dgm:spPr/>
    </dgm:pt>
    <dgm:pt modelId="{A5C68C94-12D5-43F1-8CC4-30901DF7A7E7}" type="pres">
      <dgm:prSet presAssocID="{BCD04396-03F9-4C4E-9FD9-4E15FDD4DF7C}" presName="hierChild3" presStyleCnt="0"/>
      <dgm:spPr/>
    </dgm:pt>
    <dgm:pt modelId="{CB08C2A9-58D0-4A3B-9B31-1E7AA140B7A7}" type="pres">
      <dgm:prSet presAssocID="{92943660-FE43-4951-BA73-3C56620B9978}" presName="Name10" presStyleLbl="parChTrans1D2" presStyleIdx="3" presStyleCnt="7"/>
      <dgm:spPr/>
    </dgm:pt>
    <dgm:pt modelId="{29555689-4153-4616-89C8-7EF102951350}" type="pres">
      <dgm:prSet presAssocID="{9239736B-78F2-4CA8-8259-F63B2205AE87}" presName="hierRoot2" presStyleCnt="0"/>
      <dgm:spPr/>
    </dgm:pt>
    <dgm:pt modelId="{450775AD-36DF-47A1-AE23-3C069C193806}" type="pres">
      <dgm:prSet presAssocID="{9239736B-78F2-4CA8-8259-F63B2205AE87}" presName="composite2" presStyleCnt="0"/>
      <dgm:spPr/>
    </dgm:pt>
    <dgm:pt modelId="{B1786F55-B6BC-4088-B2F2-8F3495A013EC}" type="pres">
      <dgm:prSet presAssocID="{9239736B-78F2-4CA8-8259-F63B2205AE87}" presName="background2" presStyleLbl="node2" presStyleIdx="3" presStyleCnt="7"/>
      <dgm:spPr/>
    </dgm:pt>
    <dgm:pt modelId="{E19363C6-A54A-4BC0-AE5C-BCEEA5B9DFE6}" type="pres">
      <dgm:prSet presAssocID="{9239736B-78F2-4CA8-8259-F63B2205AE87}" presName="text2" presStyleLbl="fgAcc2" presStyleIdx="3" presStyleCnt="7">
        <dgm:presLayoutVars>
          <dgm:chPref val="3"/>
        </dgm:presLayoutVars>
      </dgm:prSet>
      <dgm:spPr/>
    </dgm:pt>
    <dgm:pt modelId="{E4B5EBE9-AF91-4A8B-A233-522EF7CDA9A1}" type="pres">
      <dgm:prSet presAssocID="{9239736B-78F2-4CA8-8259-F63B2205AE87}" presName="hierChild3" presStyleCnt="0"/>
      <dgm:spPr/>
    </dgm:pt>
    <dgm:pt modelId="{35C5ADAF-0211-468F-BD24-E3C374BC562C}" type="pres">
      <dgm:prSet presAssocID="{75BE3BA0-4CBD-409C-A820-D67647EE560B}" presName="Name10" presStyleLbl="parChTrans1D2" presStyleIdx="4" presStyleCnt="7"/>
      <dgm:spPr/>
    </dgm:pt>
    <dgm:pt modelId="{9766EE09-E522-48C2-A959-E5216D170EE1}" type="pres">
      <dgm:prSet presAssocID="{0B279954-63FF-4DB9-95E0-D78DD6EC1C37}" presName="hierRoot2" presStyleCnt="0"/>
      <dgm:spPr/>
    </dgm:pt>
    <dgm:pt modelId="{90F75DC7-BE87-4785-A7E9-A9458D944455}" type="pres">
      <dgm:prSet presAssocID="{0B279954-63FF-4DB9-95E0-D78DD6EC1C37}" presName="composite2" presStyleCnt="0"/>
      <dgm:spPr/>
    </dgm:pt>
    <dgm:pt modelId="{7E17CC6F-A26D-4BED-8662-5019F1F3E9D9}" type="pres">
      <dgm:prSet presAssocID="{0B279954-63FF-4DB9-95E0-D78DD6EC1C37}" presName="background2" presStyleLbl="node2" presStyleIdx="4" presStyleCnt="7"/>
      <dgm:spPr/>
    </dgm:pt>
    <dgm:pt modelId="{4E6CE4A4-A7A9-496B-8877-CDAA25BE29A8}" type="pres">
      <dgm:prSet presAssocID="{0B279954-63FF-4DB9-95E0-D78DD6EC1C37}" presName="text2" presStyleLbl="fgAcc2" presStyleIdx="4" presStyleCnt="7">
        <dgm:presLayoutVars>
          <dgm:chPref val="3"/>
        </dgm:presLayoutVars>
      </dgm:prSet>
      <dgm:spPr/>
    </dgm:pt>
    <dgm:pt modelId="{E7DE66A4-F3ED-4BAA-9712-79B998CE56BC}" type="pres">
      <dgm:prSet presAssocID="{0B279954-63FF-4DB9-95E0-D78DD6EC1C37}" presName="hierChild3" presStyleCnt="0"/>
      <dgm:spPr/>
    </dgm:pt>
    <dgm:pt modelId="{42BA8AE9-565C-4BA0-8199-02F084A681E6}" type="pres">
      <dgm:prSet presAssocID="{EC81F984-4443-4D29-9EB9-17EBC22879EE}" presName="Name10" presStyleLbl="parChTrans1D2" presStyleIdx="5" presStyleCnt="7"/>
      <dgm:spPr/>
    </dgm:pt>
    <dgm:pt modelId="{4FFCE099-8243-4ABA-A435-782027D85B16}" type="pres">
      <dgm:prSet presAssocID="{5911F702-09BF-496B-BF72-CF0A58D896F6}" presName="hierRoot2" presStyleCnt="0"/>
      <dgm:spPr/>
    </dgm:pt>
    <dgm:pt modelId="{69580C3B-2F9A-441C-AE2A-E0E1296FC765}" type="pres">
      <dgm:prSet presAssocID="{5911F702-09BF-496B-BF72-CF0A58D896F6}" presName="composite2" presStyleCnt="0"/>
      <dgm:spPr/>
    </dgm:pt>
    <dgm:pt modelId="{97B1ED5C-91AF-4036-BF6A-CB4B15DD09FD}" type="pres">
      <dgm:prSet presAssocID="{5911F702-09BF-496B-BF72-CF0A58D896F6}" presName="background2" presStyleLbl="node2" presStyleIdx="5" presStyleCnt="7"/>
      <dgm:spPr/>
    </dgm:pt>
    <dgm:pt modelId="{A8ADCA98-90AA-44A6-B75D-4464534F7863}" type="pres">
      <dgm:prSet presAssocID="{5911F702-09BF-496B-BF72-CF0A58D896F6}" presName="text2" presStyleLbl="fgAcc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C81CDE-D983-4303-997E-31639A3F4CBC}" type="pres">
      <dgm:prSet presAssocID="{5911F702-09BF-496B-BF72-CF0A58D896F6}" presName="hierChild3" presStyleCnt="0"/>
      <dgm:spPr/>
    </dgm:pt>
    <dgm:pt modelId="{3CCE06F9-7784-4DE5-842F-CCE17CB1D16D}" type="pres">
      <dgm:prSet presAssocID="{7121B635-7C1A-4350-A71F-27209E97B718}" presName="Name10" presStyleLbl="parChTrans1D2" presStyleIdx="6" presStyleCnt="7"/>
      <dgm:spPr/>
    </dgm:pt>
    <dgm:pt modelId="{F43E7B7A-DE64-467B-B4B0-E9C91DE42BE4}" type="pres">
      <dgm:prSet presAssocID="{DC8D34BB-BAFB-43AB-A563-2DF0049B2B4E}" presName="hierRoot2" presStyleCnt="0"/>
      <dgm:spPr/>
    </dgm:pt>
    <dgm:pt modelId="{437BCE70-ECFE-46C5-9FA5-3A249A2AD2C1}" type="pres">
      <dgm:prSet presAssocID="{DC8D34BB-BAFB-43AB-A563-2DF0049B2B4E}" presName="composite2" presStyleCnt="0"/>
      <dgm:spPr/>
    </dgm:pt>
    <dgm:pt modelId="{6D835E85-B0A4-497C-9D9A-AF403C3E0374}" type="pres">
      <dgm:prSet presAssocID="{DC8D34BB-BAFB-43AB-A563-2DF0049B2B4E}" presName="background2" presStyleLbl="node2" presStyleIdx="6" presStyleCnt="7"/>
      <dgm:spPr/>
    </dgm:pt>
    <dgm:pt modelId="{C05CC8F2-97D5-4EFA-8C87-9AEA059FB78A}" type="pres">
      <dgm:prSet presAssocID="{DC8D34BB-BAFB-43AB-A563-2DF0049B2B4E}" presName="text2" presStyleLbl="fgAcc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C8585E-0365-4B2A-B053-D13DEC883405}" type="pres">
      <dgm:prSet presAssocID="{DC8D34BB-BAFB-43AB-A563-2DF0049B2B4E}" presName="hierChild3" presStyleCnt="0"/>
      <dgm:spPr/>
    </dgm:pt>
  </dgm:ptLst>
  <dgm:cxnLst>
    <dgm:cxn modelId="{4A595426-0457-44D6-B01A-0D684964914C}" type="presOf" srcId="{EC81F984-4443-4D29-9EB9-17EBC22879EE}" destId="{42BA8AE9-565C-4BA0-8199-02F084A681E6}" srcOrd="0" destOrd="0" presId="urn:microsoft.com/office/officeart/2005/8/layout/hierarchy1"/>
    <dgm:cxn modelId="{232482E1-8E8E-478A-B647-880BB21CC592}" type="presOf" srcId="{75BE3BA0-4CBD-409C-A820-D67647EE560B}" destId="{35C5ADAF-0211-468F-BD24-E3C374BC562C}" srcOrd="0" destOrd="0" presId="urn:microsoft.com/office/officeart/2005/8/layout/hierarchy1"/>
    <dgm:cxn modelId="{195524F8-9AD8-4B3A-9FEB-A6EE0FB40395}" srcId="{A974C063-D967-45A4-AF3A-24DA1C728AF9}" destId="{5911F702-09BF-496B-BF72-CF0A58D896F6}" srcOrd="5" destOrd="0" parTransId="{EC81F984-4443-4D29-9EB9-17EBC22879EE}" sibTransId="{9A02AFA8-A657-4A2E-8A0E-FBEA77019565}"/>
    <dgm:cxn modelId="{5CBDC222-2115-4987-BAE9-A6DE6516B8D3}" srcId="{A974C063-D967-45A4-AF3A-24DA1C728AF9}" destId="{630FDB14-2370-4132-99AE-D22BBEA19F3A}" srcOrd="1" destOrd="0" parTransId="{207E2D1B-4719-43EE-8EEC-4EF0AA5B9926}" sibTransId="{AD1A17A2-31BA-43E6-8B51-3E6B6359CA63}"/>
    <dgm:cxn modelId="{ACB33DA0-D7B7-42E7-AF46-E27109A97FFF}" type="presOf" srcId="{0F0AB5E1-BB80-434A-ABDF-BE3760E0D0AA}" destId="{CC4E2E28-6516-4C88-A97C-3C385D59733E}" srcOrd="0" destOrd="0" presId="urn:microsoft.com/office/officeart/2005/8/layout/hierarchy1"/>
    <dgm:cxn modelId="{CD45A758-B929-4E4A-BF3F-CD1D379D4427}" type="presOf" srcId="{BCD04396-03F9-4C4E-9FD9-4E15FDD4DF7C}" destId="{F89EE72B-56E6-4573-93A4-B983C06DA5E5}" srcOrd="0" destOrd="0" presId="urn:microsoft.com/office/officeart/2005/8/layout/hierarchy1"/>
    <dgm:cxn modelId="{D58339AD-30F2-4AC1-A8AB-058A991AE9AA}" type="presOf" srcId="{92943660-FE43-4951-BA73-3C56620B9978}" destId="{CB08C2A9-58D0-4A3B-9B31-1E7AA140B7A7}" srcOrd="0" destOrd="0" presId="urn:microsoft.com/office/officeart/2005/8/layout/hierarchy1"/>
    <dgm:cxn modelId="{7B319DF2-2467-46BA-AEF4-E094B58E8652}" srcId="{A974C063-D967-45A4-AF3A-24DA1C728AF9}" destId="{5811B3E0-1035-41D2-ADF6-28F66812B182}" srcOrd="0" destOrd="0" parTransId="{864750D6-6210-4F88-AAE4-CF70FB32DB03}" sibTransId="{16E1EB62-5C33-4734-B484-52A0165ED907}"/>
    <dgm:cxn modelId="{58ADDC48-F636-4763-9CD9-FAA287B2F233}" type="presOf" srcId="{864750D6-6210-4F88-AAE4-CF70FB32DB03}" destId="{93D2A346-498A-47E3-B942-201C2D4B6F59}" srcOrd="0" destOrd="0" presId="urn:microsoft.com/office/officeart/2005/8/layout/hierarchy1"/>
    <dgm:cxn modelId="{D686246F-4C7A-4D76-B345-6CFC8C01EB4F}" type="presOf" srcId="{A974C063-D967-45A4-AF3A-24DA1C728AF9}" destId="{414B2174-7894-4D22-9328-5AD957C3E744}" srcOrd="0" destOrd="0" presId="urn:microsoft.com/office/officeart/2005/8/layout/hierarchy1"/>
    <dgm:cxn modelId="{02353A67-BE8C-45AF-85C7-523571F7786C}" srcId="{0F0AB5E1-BB80-434A-ABDF-BE3760E0D0AA}" destId="{A974C063-D967-45A4-AF3A-24DA1C728AF9}" srcOrd="0" destOrd="0" parTransId="{7B3680F6-6688-4DA4-A47B-EA90A8D43D36}" sibTransId="{74C8BF6B-2BEE-4D86-9678-D4E1F5E3659F}"/>
    <dgm:cxn modelId="{2E7DFA38-CA21-41EA-8977-9E83FF861DC0}" srcId="{A974C063-D967-45A4-AF3A-24DA1C728AF9}" destId="{0B279954-63FF-4DB9-95E0-D78DD6EC1C37}" srcOrd="4" destOrd="0" parTransId="{75BE3BA0-4CBD-409C-A820-D67647EE560B}" sibTransId="{EE05F261-670D-4DF0-8623-1857DD714CB7}"/>
    <dgm:cxn modelId="{5AA7E9C3-2680-4D00-B50A-7D3E36BAF67E}" type="presOf" srcId="{5811B3E0-1035-41D2-ADF6-28F66812B182}" destId="{8E18ED31-9B2A-4D21-8F56-D674598C3A0B}" srcOrd="0" destOrd="0" presId="urn:microsoft.com/office/officeart/2005/8/layout/hierarchy1"/>
    <dgm:cxn modelId="{60DB59B6-475B-4221-A121-4831D1E57E6B}" type="presOf" srcId="{DC8D34BB-BAFB-43AB-A563-2DF0049B2B4E}" destId="{C05CC8F2-97D5-4EFA-8C87-9AEA059FB78A}" srcOrd="0" destOrd="0" presId="urn:microsoft.com/office/officeart/2005/8/layout/hierarchy1"/>
    <dgm:cxn modelId="{089D77F9-8ECA-4A7C-8E51-24EED8FAC437}" type="presOf" srcId="{0B279954-63FF-4DB9-95E0-D78DD6EC1C37}" destId="{4E6CE4A4-A7A9-496B-8877-CDAA25BE29A8}" srcOrd="0" destOrd="0" presId="urn:microsoft.com/office/officeart/2005/8/layout/hierarchy1"/>
    <dgm:cxn modelId="{10CD7D96-C942-4C77-9258-5EF769C58763}" type="presOf" srcId="{28CF1EB2-4590-42B0-ACC3-20A0BC1BDAA9}" destId="{1784C53A-BAAB-4CF6-B2BC-BEC65153357A}" srcOrd="0" destOrd="0" presId="urn:microsoft.com/office/officeart/2005/8/layout/hierarchy1"/>
    <dgm:cxn modelId="{780F60FE-7F56-4D9F-9B86-77CFB6930135}" type="presOf" srcId="{630FDB14-2370-4132-99AE-D22BBEA19F3A}" destId="{51C66504-0C99-4EDF-8287-46A837373A8B}" srcOrd="0" destOrd="0" presId="urn:microsoft.com/office/officeart/2005/8/layout/hierarchy1"/>
    <dgm:cxn modelId="{8A183ED1-4284-4C93-AE61-476F4F9FBB89}" type="presOf" srcId="{9239736B-78F2-4CA8-8259-F63B2205AE87}" destId="{E19363C6-A54A-4BC0-AE5C-BCEEA5B9DFE6}" srcOrd="0" destOrd="0" presId="urn:microsoft.com/office/officeart/2005/8/layout/hierarchy1"/>
    <dgm:cxn modelId="{AD074C36-FA9A-4EB7-BD82-86EA65194EE8}" srcId="{A974C063-D967-45A4-AF3A-24DA1C728AF9}" destId="{DC8D34BB-BAFB-43AB-A563-2DF0049B2B4E}" srcOrd="6" destOrd="0" parTransId="{7121B635-7C1A-4350-A71F-27209E97B718}" sibTransId="{9E99E9A7-B58D-49FB-A78D-18F2519FB336}"/>
    <dgm:cxn modelId="{30568C95-DAE6-4700-9BEB-D284ED5AC56A}" type="presOf" srcId="{7121B635-7C1A-4350-A71F-27209E97B718}" destId="{3CCE06F9-7784-4DE5-842F-CCE17CB1D16D}" srcOrd="0" destOrd="0" presId="urn:microsoft.com/office/officeart/2005/8/layout/hierarchy1"/>
    <dgm:cxn modelId="{09747923-297F-45B8-95F4-AA210A353C06}" type="presOf" srcId="{207E2D1B-4719-43EE-8EEC-4EF0AA5B9926}" destId="{9D062067-0036-4C08-9E33-1E112D9AC2E7}" srcOrd="0" destOrd="0" presId="urn:microsoft.com/office/officeart/2005/8/layout/hierarchy1"/>
    <dgm:cxn modelId="{F8E11A29-4BF7-450A-8235-615BFD696E9E}" srcId="{A974C063-D967-45A4-AF3A-24DA1C728AF9}" destId="{BCD04396-03F9-4C4E-9FD9-4E15FDD4DF7C}" srcOrd="2" destOrd="0" parTransId="{28CF1EB2-4590-42B0-ACC3-20A0BC1BDAA9}" sibTransId="{7C17F287-CF6E-4F9D-810C-C4D199E3EEA7}"/>
    <dgm:cxn modelId="{0A3E4544-B1D3-48B5-988E-EC664610D103}" type="presOf" srcId="{5911F702-09BF-496B-BF72-CF0A58D896F6}" destId="{A8ADCA98-90AA-44A6-B75D-4464534F7863}" srcOrd="0" destOrd="0" presId="urn:microsoft.com/office/officeart/2005/8/layout/hierarchy1"/>
    <dgm:cxn modelId="{082859F9-9DBC-4176-93E6-05D2938ACBD1}" srcId="{A974C063-D967-45A4-AF3A-24DA1C728AF9}" destId="{9239736B-78F2-4CA8-8259-F63B2205AE87}" srcOrd="3" destOrd="0" parTransId="{92943660-FE43-4951-BA73-3C56620B9978}" sibTransId="{8A1C5D40-4168-444F-8C54-5DCAA34EDDAB}"/>
    <dgm:cxn modelId="{1D95CC8E-808E-4A0C-990F-273C7531CE86}" type="presParOf" srcId="{CC4E2E28-6516-4C88-A97C-3C385D59733E}" destId="{E54123E6-A6F4-4E83-9D19-246D915302F2}" srcOrd="0" destOrd="0" presId="urn:microsoft.com/office/officeart/2005/8/layout/hierarchy1"/>
    <dgm:cxn modelId="{7DC1C1AC-DA50-412A-BFF0-4DD3C9D58C23}" type="presParOf" srcId="{E54123E6-A6F4-4E83-9D19-246D915302F2}" destId="{FCDEC57A-1B43-44B6-9CA2-DEA325ACFDDA}" srcOrd="0" destOrd="0" presId="urn:microsoft.com/office/officeart/2005/8/layout/hierarchy1"/>
    <dgm:cxn modelId="{A0E2CC6D-5996-400B-8B22-BBA5B37ADE0B}" type="presParOf" srcId="{FCDEC57A-1B43-44B6-9CA2-DEA325ACFDDA}" destId="{E95F6F2D-2520-4742-BD86-4E586C312CE0}" srcOrd="0" destOrd="0" presId="urn:microsoft.com/office/officeart/2005/8/layout/hierarchy1"/>
    <dgm:cxn modelId="{9B54646C-EA93-4FBA-8188-9FC1E611934E}" type="presParOf" srcId="{FCDEC57A-1B43-44B6-9CA2-DEA325ACFDDA}" destId="{414B2174-7894-4D22-9328-5AD957C3E744}" srcOrd="1" destOrd="0" presId="urn:microsoft.com/office/officeart/2005/8/layout/hierarchy1"/>
    <dgm:cxn modelId="{59F19966-6592-45D0-A47B-AD288A7A1628}" type="presParOf" srcId="{E54123E6-A6F4-4E83-9D19-246D915302F2}" destId="{75249370-2AAA-420E-9166-473F419506B7}" srcOrd="1" destOrd="0" presId="urn:microsoft.com/office/officeart/2005/8/layout/hierarchy1"/>
    <dgm:cxn modelId="{551B0134-E92D-4CE4-85B8-2F7B5F6BAC23}" type="presParOf" srcId="{75249370-2AAA-420E-9166-473F419506B7}" destId="{93D2A346-498A-47E3-B942-201C2D4B6F59}" srcOrd="0" destOrd="0" presId="urn:microsoft.com/office/officeart/2005/8/layout/hierarchy1"/>
    <dgm:cxn modelId="{66B31995-2DF3-473F-B3F2-9A6ACFBC0138}" type="presParOf" srcId="{75249370-2AAA-420E-9166-473F419506B7}" destId="{6F8C52DA-AA9C-4883-9552-1BBBA50E2908}" srcOrd="1" destOrd="0" presId="urn:microsoft.com/office/officeart/2005/8/layout/hierarchy1"/>
    <dgm:cxn modelId="{C8505BA7-4AAF-443F-A31E-C7B9B966FE10}" type="presParOf" srcId="{6F8C52DA-AA9C-4883-9552-1BBBA50E2908}" destId="{7B141CBB-B062-4345-A5D6-2697F331AAF8}" srcOrd="0" destOrd="0" presId="urn:microsoft.com/office/officeart/2005/8/layout/hierarchy1"/>
    <dgm:cxn modelId="{513FE378-1B05-4255-8CA7-C86BA338682D}" type="presParOf" srcId="{7B141CBB-B062-4345-A5D6-2697F331AAF8}" destId="{1F9E56FC-EA21-4EEB-B5EB-8A6945530347}" srcOrd="0" destOrd="0" presId="urn:microsoft.com/office/officeart/2005/8/layout/hierarchy1"/>
    <dgm:cxn modelId="{ABCF0395-7B22-401D-BCF0-6A8AA60D717C}" type="presParOf" srcId="{7B141CBB-B062-4345-A5D6-2697F331AAF8}" destId="{8E18ED31-9B2A-4D21-8F56-D674598C3A0B}" srcOrd="1" destOrd="0" presId="urn:microsoft.com/office/officeart/2005/8/layout/hierarchy1"/>
    <dgm:cxn modelId="{5B9E1742-49B6-4203-A490-66EF9314F86F}" type="presParOf" srcId="{6F8C52DA-AA9C-4883-9552-1BBBA50E2908}" destId="{7554DDC3-59BC-4DA0-8FD9-05155B65296C}" srcOrd="1" destOrd="0" presId="urn:microsoft.com/office/officeart/2005/8/layout/hierarchy1"/>
    <dgm:cxn modelId="{5787E0B1-54FC-40F6-AC3A-B5AAD0BF9205}" type="presParOf" srcId="{75249370-2AAA-420E-9166-473F419506B7}" destId="{9D062067-0036-4C08-9E33-1E112D9AC2E7}" srcOrd="2" destOrd="0" presId="urn:microsoft.com/office/officeart/2005/8/layout/hierarchy1"/>
    <dgm:cxn modelId="{8E7BF5C9-F4C7-4784-8EEC-F3F46B5D864D}" type="presParOf" srcId="{75249370-2AAA-420E-9166-473F419506B7}" destId="{36D206CD-4767-44A4-8517-9828C2A3D505}" srcOrd="3" destOrd="0" presId="urn:microsoft.com/office/officeart/2005/8/layout/hierarchy1"/>
    <dgm:cxn modelId="{1CFB43FC-CE96-4A2C-876D-D47B6C9D3407}" type="presParOf" srcId="{36D206CD-4767-44A4-8517-9828C2A3D505}" destId="{1AC10B09-DFB7-46E3-98DB-ED3F0452C7F8}" srcOrd="0" destOrd="0" presId="urn:microsoft.com/office/officeart/2005/8/layout/hierarchy1"/>
    <dgm:cxn modelId="{1E52FAC9-1813-4A5D-82DE-6A61EE338846}" type="presParOf" srcId="{1AC10B09-DFB7-46E3-98DB-ED3F0452C7F8}" destId="{2119D54C-3BA7-4969-8CDB-47D9EF2D3FB5}" srcOrd="0" destOrd="0" presId="urn:microsoft.com/office/officeart/2005/8/layout/hierarchy1"/>
    <dgm:cxn modelId="{15FF47BD-6EC9-41AC-9AB7-109CE549D9D6}" type="presParOf" srcId="{1AC10B09-DFB7-46E3-98DB-ED3F0452C7F8}" destId="{51C66504-0C99-4EDF-8287-46A837373A8B}" srcOrd="1" destOrd="0" presId="urn:microsoft.com/office/officeart/2005/8/layout/hierarchy1"/>
    <dgm:cxn modelId="{B941B496-0B41-498C-A32D-83BCBE1BCC71}" type="presParOf" srcId="{36D206CD-4767-44A4-8517-9828C2A3D505}" destId="{2AEE69AA-9A14-407D-8DA7-E908C95EB551}" srcOrd="1" destOrd="0" presId="urn:microsoft.com/office/officeart/2005/8/layout/hierarchy1"/>
    <dgm:cxn modelId="{AC97A549-6814-4071-9449-DD6DB0096AFC}" type="presParOf" srcId="{75249370-2AAA-420E-9166-473F419506B7}" destId="{1784C53A-BAAB-4CF6-B2BC-BEC65153357A}" srcOrd="4" destOrd="0" presId="urn:microsoft.com/office/officeart/2005/8/layout/hierarchy1"/>
    <dgm:cxn modelId="{2B824542-F719-4667-AC53-270F6A9AE51E}" type="presParOf" srcId="{75249370-2AAA-420E-9166-473F419506B7}" destId="{D51443C7-0AF0-42D2-8E87-9EA41EB858E0}" srcOrd="5" destOrd="0" presId="urn:microsoft.com/office/officeart/2005/8/layout/hierarchy1"/>
    <dgm:cxn modelId="{F078B3BE-E5BE-40E1-B7E2-4F4316D6476B}" type="presParOf" srcId="{D51443C7-0AF0-42D2-8E87-9EA41EB858E0}" destId="{0F379ED2-5914-4515-B2C0-BD3431F2E923}" srcOrd="0" destOrd="0" presId="urn:microsoft.com/office/officeart/2005/8/layout/hierarchy1"/>
    <dgm:cxn modelId="{9C2FC9EC-BBB2-4526-AFAF-11FAD1955AAD}" type="presParOf" srcId="{0F379ED2-5914-4515-B2C0-BD3431F2E923}" destId="{11F3651F-A044-44AB-86DD-96A8E2664EB2}" srcOrd="0" destOrd="0" presId="urn:microsoft.com/office/officeart/2005/8/layout/hierarchy1"/>
    <dgm:cxn modelId="{A9C730A4-3911-44AA-8902-C9EBBC8A4097}" type="presParOf" srcId="{0F379ED2-5914-4515-B2C0-BD3431F2E923}" destId="{F89EE72B-56E6-4573-93A4-B983C06DA5E5}" srcOrd="1" destOrd="0" presId="urn:microsoft.com/office/officeart/2005/8/layout/hierarchy1"/>
    <dgm:cxn modelId="{53F94E6A-21C1-424B-BA25-E598CF54A457}" type="presParOf" srcId="{D51443C7-0AF0-42D2-8E87-9EA41EB858E0}" destId="{A5C68C94-12D5-43F1-8CC4-30901DF7A7E7}" srcOrd="1" destOrd="0" presId="urn:microsoft.com/office/officeart/2005/8/layout/hierarchy1"/>
    <dgm:cxn modelId="{A3B967DE-A4D1-43A6-B47F-E58FF4909F75}" type="presParOf" srcId="{75249370-2AAA-420E-9166-473F419506B7}" destId="{CB08C2A9-58D0-4A3B-9B31-1E7AA140B7A7}" srcOrd="6" destOrd="0" presId="urn:microsoft.com/office/officeart/2005/8/layout/hierarchy1"/>
    <dgm:cxn modelId="{E9F84168-1199-4389-AC7A-C9AF1FC37E0B}" type="presParOf" srcId="{75249370-2AAA-420E-9166-473F419506B7}" destId="{29555689-4153-4616-89C8-7EF102951350}" srcOrd="7" destOrd="0" presId="urn:microsoft.com/office/officeart/2005/8/layout/hierarchy1"/>
    <dgm:cxn modelId="{DDA5FE51-2169-45A8-B022-7EBA0815955B}" type="presParOf" srcId="{29555689-4153-4616-89C8-7EF102951350}" destId="{450775AD-36DF-47A1-AE23-3C069C193806}" srcOrd="0" destOrd="0" presId="urn:microsoft.com/office/officeart/2005/8/layout/hierarchy1"/>
    <dgm:cxn modelId="{C749AE38-14C5-40DC-8CD0-29E5E90AE128}" type="presParOf" srcId="{450775AD-36DF-47A1-AE23-3C069C193806}" destId="{B1786F55-B6BC-4088-B2F2-8F3495A013EC}" srcOrd="0" destOrd="0" presId="urn:microsoft.com/office/officeart/2005/8/layout/hierarchy1"/>
    <dgm:cxn modelId="{8FFE772D-6556-4E62-8E3E-DC3A4BA88B03}" type="presParOf" srcId="{450775AD-36DF-47A1-AE23-3C069C193806}" destId="{E19363C6-A54A-4BC0-AE5C-BCEEA5B9DFE6}" srcOrd="1" destOrd="0" presId="urn:microsoft.com/office/officeart/2005/8/layout/hierarchy1"/>
    <dgm:cxn modelId="{87E10C13-5806-41AE-9037-CF249B2156AC}" type="presParOf" srcId="{29555689-4153-4616-89C8-7EF102951350}" destId="{E4B5EBE9-AF91-4A8B-A233-522EF7CDA9A1}" srcOrd="1" destOrd="0" presId="urn:microsoft.com/office/officeart/2005/8/layout/hierarchy1"/>
    <dgm:cxn modelId="{2A606066-C24C-4351-BA50-35D862423F02}" type="presParOf" srcId="{75249370-2AAA-420E-9166-473F419506B7}" destId="{35C5ADAF-0211-468F-BD24-E3C374BC562C}" srcOrd="8" destOrd="0" presId="urn:microsoft.com/office/officeart/2005/8/layout/hierarchy1"/>
    <dgm:cxn modelId="{050A975E-4972-4725-A519-856AD71F5186}" type="presParOf" srcId="{75249370-2AAA-420E-9166-473F419506B7}" destId="{9766EE09-E522-48C2-A959-E5216D170EE1}" srcOrd="9" destOrd="0" presId="urn:microsoft.com/office/officeart/2005/8/layout/hierarchy1"/>
    <dgm:cxn modelId="{B4DE9EF8-6B51-447E-9918-0A1EC0C20D88}" type="presParOf" srcId="{9766EE09-E522-48C2-A959-E5216D170EE1}" destId="{90F75DC7-BE87-4785-A7E9-A9458D944455}" srcOrd="0" destOrd="0" presId="urn:microsoft.com/office/officeart/2005/8/layout/hierarchy1"/>
    <dgm:cxn modelId="{C5FC6896-9E2F-4CBB-9CB3-A7F68A70B5C4}" type="presParOf" srcId="{90F75DC7-BE87-4785-A7E9-A9458D944455}" destId="{7E17CC6F-A26D-4BED-8662-5019F1F3E9D9}" srcOrd="0" destOrd="0" presId="urn:microsoft.com/office/officeart/2005/8/layout/hierarchy1"/>
    <dgm:cxn modelId="{65E07B4C-DEE4-447D-B309-994E691DE5C9}" type="presParOf" srcId="{90F75DC7-BE87-4785-A7E9-A9458D944455}" destId="{4E6CE4A4-A7A9-496B-8877-CDAA25BE29A8}" srcOrd="1" destOrd="0" presId="urn:microsoft.com/office/officeart/2005/8/layout/hierarchy1"/>
    <dgm:cxn modelId="{018AE6DB-1EFC-4051-814D-46B840EE4837}" type="presParOf" srcId="{9766EE09-E522-48C2-A959-E5216D170EE1}" destId="{E7DE66A4-F3ED-4BAA-9712-79B998CE56BC}" srcOrd="1" destOrd="0" presId="urn:microsoft.com/office/officeart/2005/8/layout/hierarchy1"/>
    <dgm:cxn modelId="{46467EF3-C0E4-4FB7-824E-FDECA8DE5089}" type="presParOf" srcId="{75249370-2AAA-420E-9166-473F419506B7}" destId="{42BA8AE9-565C-4BA0-8199-02F084A681E6}" srcOrd="10" destOrd="0" presId="urn:microsoft.com/office/officeart/2005/8/layout/hierarchy1"/>
    <dgm:cxn modelId="{0FB303A3-9041-4913-87F1-9C1131CD30FF}" type="presParOf" srcId="{75249370-2AAA-420E-9166-473F419506B7}" destId="{4FFCE099-8243-4ABA-A435-782027D85B16}" srcOrd="11" destOrd="0" presId="urn:microsoft.com/office/officeart/2005/8/layout/hierarchy1"/>
    <dgm:cxn modelId="{A5731CB9-6E53-4524-A650-AAE28350481F}" type="presParOf" srcId="{4FFCE099-8243-4ABA-A435-782027D85B16}" destId="{69580C3B-2F9A-441C-AE2A-E0E1296FC765}" srcOrd="0" destOrd="0" presId="urn:microsoft.com/office/officeart/2005/8/layout/hierarchy1"/>
    <dgm:cxn modelId="{E16E9919-13F3-42FF-9FF1-4D1C3336AB33}" type="presParOf" srcId="{69580C3B-2F9A-441C-AE2A-E0E1296FC765}" destId="{97B1ED5C-91AF-4036-BF6A-CB4B15DD09FD}" srcOrd="0" destOrd="0" presId="urn:microsoft.com/office/officeart/2005/8/layout/hierarchy1"/>
    <dgm:cxn modelId="{C0A36366-8317-4537-AB5D-B5685E58181D}" type="presParOf" srcId="{69580C3B-2F9A-441C-AE2A-E0E1296FC765}" destId="{A8ADCA98-90AA-44A6-B75D-4464534F7863}" srcOrd="1" destOrd="0" presId="urn:microsoft.com/office/officeart/2005/8/layout/hierarchy1"/>
    <dgm:cxn modelId="{6EFE5B91-20C7-4841-85E0-B0DE3C6321AB}" type="presParOf" srcId="{4FFCE099-8243-4ABA-A435-782027D85B16}" destId="{98C81CDE-D983-4303-997E-31639A3F4CBC}" srcOrd="1" destOrd="0" presId="urn:microsoft.com/office/officeart/2005/8/layout/hierarchy1"/>
    <dgm:cxn modelId="{C9743984-1187-486D-B47E-3DCA974DF571}" type="presParOf" srcId="{75249370-2AAA-420E-9166-473F419506B7}" destId="{3CCE06F9-7784-4DE5-842F-CCE17CB1D16D}" srcOrd="12" destOrd="0" presId="urn:microsoft.com/office/officeart/2005/8/layout/hierarchy1"/>
    <dgm:cxn modelId="{D9770FBB-D4A2-4BFC-84C5-4D0E4D9CC186}" type="presParOf" srcId="{75249370-2AAA-420E-9166-473F419506B7}" destId="{F43E7B7A-DE64-467B-B4B0-E9C91DE42BE4}" srcOrd="13" destOrd="0" presId="urn:microsoft.com/office/officeart/2005/8/layout/hierarchy1"/>
    <dgm:cxn modelId="{AE21D425-0986-4D74-B798-2C933A4E9CC1}" type="presParOf" srcId="{F43E7B7A-DE64-467B-B4B0-E9C91DE42BE4}" destId="{437BCE70-ECFE-46C5-9FA5-3A249A2AD2C1}" srcOrd="0" destOrd="0" presId="urn:microsoft.com/office/officeart/2005/8/layout/hierarchy1"/>
    <dgm:cxn modelId="{D6F129F9-8949-4508-9CED-D3C30889B1E2}" type="presParOf" srcId="{437BCE70-ECFE-46C5-9FA5-3A249A2AD2C1}" destId="{6D835E85-B0A4-497C-9D9A-AF403C3E0374}" srcOrd="0" destOrd="0" presId="urn:microsoft.com/office/officeart/2005/8/layout/hierarchy1"/>
    <dgm:cxn modelId="{0B6F21CC-E22B-4434-B8B8-07DE36D819B7}" type="presParOf" srcId="{437BCE70-ECFE-46C5-9FA5-3A249A2AD2C1}" destId="{C05CC8F2-97D5-4EFA-8C87-9AEA059FB78A}" srcOrd="1" destOrd="0" presId="urn:microsoft.com/office/officeart/2005/8/layout/hierarchy1"/>
    <dgm:cxn modelId="{042CC89B-3CB9-499A-BFA7-7A44353617C3}" type="presParOf" srcId="{F43E7B7A-DE64-467B-B4B0-E9C91DE42BE4}" destId="{95C8585E-0365-4B2A-B053-D13DEC8834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8C2A9-58D0-4A3B-9B31-1E7AA140B7A7}">
      <dsp:nvSpPr>
        <dsp:cNvPr id="0" name=""/>
        <dsp:cNvSpPr/>
      </dsp:nvSpPr>
      <dsp:spPr>
        <a:xfrm>
          <a:off x="4458167" y="1361735"/>
          <a:ext cx="3500744" cy="555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451"/>
              </a:lnTo>
              <a:lnTo>
                <a:pt x="3500744" y="378451"/>
              </a:lnTo>
              <a:lnTo>
                <a:pt x="3500744" y="555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4C53A-BAAB-4CF6-B2BC-BEC65153357A}">
      <dsp:nvSpPr>
        <dsp:cNvPr id="0" name=""/>
        <dsp:cNvSpPr/>
      </dsp:nvSpPr>
      <dsp:spPr>
        <a:xfrm>
          <a:off x="4458167" y="1361735"/>
          <a:ext cx="1166914" cy="555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451"/>
              </a:lnTo>
              <a:lnTo>
                <a:pt x="1166914" y="378451"/>
              </a:lnTo>
              <a:lnTo>
                <a:pt x="1166914" y="555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62067-0036-4C08-9E33-1E112D9AC2E7}">
      <dsp:nvSpPr>
        <dsp:cNvPr id="0" name=""/>
        <dsp:cNvSpPr/>
      </dsp:nvSpPr>
      <dsp:spPr>
        <a:xfrm>
          <a:off x="3291252" y="1361735"/>
          <a:ext cx="1166914" cy="555345"/>
        </a:xfrm>
        <a:custGeom>
          <a:avLst/>
          <a:gdLst/>
          <a:ahLst/>
          <a:cxnLst/>
          <a:rect l="0" t="0" r="0" b="0"/>
          <a:pathLst>
            <a:path>
              <a:moveTo>
                <a:pt x="1166914" y="0"/>
              </a:moveTo>
              <a:lnTo>
                <a:pt x="1166914" y="378451"/>
              </a:lnTo>
              <a:lnTo>
                <a:pt x="0" y="378451"/>
              </a:lnTo>
              <a:lnTo>
                <a:pt x="0" y="555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2A346-498A-47E3-B942-201C2D4B6F59}">
      <dsp:nvSpPr>
        <dsp:cNvPr id="0" name=""/>
        <dsp:cNvSpPr/>
      </dsp:nvSpPr>
      <dsp:spPr>
        <a:xfrm>
          <a:off x="957422" y="1361735"/>
          <a:ext cx="3500744" cy="555345"/>
        </a:xfrm>
        <a:custGeom>
          <a:avLst/>
          <a:gdLst/>
          <a:ahLst/>
          <a:cxnLst/>
          <a:rect l="0" t="0" r="0" b="0"/>
          <a:pathLst>
            <a:path>
              <a:moveTo>
                <a:pt x="3500744" y="0"/>
              </a:moveTo>
              <a:lnTo>
                <a:pt x="3500744" y="378451"/>
              </a:lnTo>
              <a:lnTo>
                <a:pt x="0" y="378451"/>
              </a:lnTo>
              <a:lnTo>
                <a:pt x="0" y="555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F6F2D-2520-4742-BD86-4E586C312CE0}">
      <dsp:nvSpPr>
        <dsp:cNvPr id="0" name=""/>
        <dsp:cNvSpPr/>
      </dsp:nvSpPr>
      <dsp:spPr>
        <a:xfrm>
          <a:off x="3503419" y="149204"/>
          <a:ext cx="1909497" cy="1212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B2174-7894-4D22-9328-5AD957C3E744}">
      <dsp:nvSpPr>
        <dsp:cNvPr id="0" name=""/>
        <dsp:cNvSpPr/>
      </dsp:nvSpPr>
      <dsp:spPr>
        <a:xfrm>
          <a:off x="3715585" y="350762"/>
          <a:ext cx="1909497" cy="1212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«Клиент» </a:t>
          </a:r>
          <a:endParaRPr lang="ru-RU" sz="2100" kern="1200" dirty="0"/>
        </a:p>
      </dsp:txBody>
      <dsp:txXfrm>
        <a:off x="3751099" y="386276"/>
        <a:ext cx="1838469" cy="1141502"/>
      </dsp:txXfrm>
    </dsp:sp>
    <dsp:sp modelId="{1F9E56FC-EA21-4EEB-B5EB-8A6945530347}">
      <dsp:nvSpPr>
        <dsp:cNvPr id="0" name=""/>
        <dsp:cNvSpPr/>
      </dsp:nvSpPr>
      <dsp:spPr>
        <a:xfrm>
          <a:off x="2674" y="1917080"/>
          <a:ext cx="1909497" cy="1212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8ED31-9B2A-4D21-8F56-D674598C3A0B}">
      <dsp:nvSpPr>
        <dsp:cNvPr id="0" name=""/>
        <dsp:cNvSpPr/>
      </dsp:nvSpPr>
      <dsp:spPr>
        <a:xfrm>
          <a:off x="214840" y="2118638"/>
          <a:ext cx="1909497" cy="1212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Специалисты РУО</a:t>
          </a:r>
          <a:endParaRPr lang="ru-RU" sz="2100" kern="1200" dirty="0"/>
        </a:p>
      </dsp:txBody>
      <dsp:txXfrm>
        <a:off x="250354" y="2154152"/>
        <a:ext cx="1838469" cy="1141502"/>
      </dsp:txXfrm>
    </dsp:sp>
    <dsp:sp modelId="{2119D54C-3BA7-4969-8CDB-47D9EF2D3FB5}">
      <dsp:nvSpPr>
        <dsp:cNvPr id="0" name=""/>
        <dsp:cNvSpPr/>
      </dsp:nvSpPr>
      <dsp:spPr>
        <a:xfrm>
          <a:off x="2336504" y="1917080"/>
          <a:ext cx="1909497" cy="1212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66504-0C99-4EDF-8287-46A837373A8B}">
      <dsp:nvSpPr>
        <dsp:cNvPr id="0" name=""/>
        <dsp:cNvSpPr/>
      </dsp:nvSpPr>
      <dsp:spPr>
        <a:xfrm>
          <a:off x="2548670" y="2118638"/>
          <a:ext cx="1909497" cy="1212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Педагоги</a:t>
          </a:r>
          <a:endParaRPr lang="ru-RU" sz="2100" kern="1200" dirty="0"/>
        </a:p>
      </dsp:txBody>
      <dsp:txXfrm>
        <a:off x="2584184" y="2154152"/>
        <a:ext cx="1838469" cy="1141502"/>
      </dsp:txXfrm>
    </dsp:sp>
    <dsp:sp modelId="{11F3651F-A044-44AB-86DD-96A8E2664EB2}">
      <dsp:nvSpPr>
        <dsp:cNvPr id="0" name=""/>
        <dsp:cNvSpPr/>
      </dsp:nvSpPr>
      <dsp:spPr>
        <a:xfrm>
          <a:off x="4670334" y="1917080"/>
          <a:ext cx="1909497" cy="1212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EE72B-56E6-4573-93A4-B983C06DA5E5}">
      <dsp:nvSpPr>
        <dsp:cNvPr id="0" name=""/>
        <dsp:cNvSpPr/>
      </dsp:nvSpPr>
      <dsp:spPr>
        <a:xfrm>
          <a:off x="4882500" y="2118638"/>
          <a:ext cx="1909497" cy="1212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Родители</a:t>
          </a:r>
          <a:endParaRPr lang="ru-RU" sz="2100" kern="1200" dirty="0"/>
        </a:p>
      </dsp:txBody>
      <dsp:txXfrm>
        <a:off x="4918014" y="2154152"/>
        <a:ext cx="1838469" cy="1141502"/>
      </dsp:txXfrm>
    </dsp:sp>
    <dsp:sp modelId="{B1786F55-B6BC-4088-B2F2-8F3495A013EC}">
      <dsp:nvSpPr>
        <dsp:cNvPr id="0" name=""/>
        <dsp:cNvSpPr/>
      </dsp:nvSpPr>
      <dsp:spPr>
        <a:xfrm>
          <a:off x="7004164" y="1917080"/>
          <a:ext cx="1909497" cy="1212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363C6-A54A-4BC0-AE5C-BCEEA5B9DFE6}">
      <dsp:nvSpPr>
        <dsp:cNvPr id="0" name=""/>
        <dsp:cNvSpPr/>
      </dsp:nvSpPr>
      <dsp:spPr>
        <a:xfrm>
          <a:off x="7216330" y="2118638"/>
          <a:ext cx="1909497" cy="1212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Обучающиеся</a:t>
          </a:r>
          <a:endParaRPr lang="ru-RU" sz="2100" kern="1200" dirty="0"/>
        </a:p>
      </dsp:txBody>
      <dsp:txXfrm>
        <a:off x="7251844" y="2154152"/>
        <a:ext cx="1838469" cy="1141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E06F9-7784-4DE5-842F-CCE17CB1D16D}">
      <dsp:nvSpPr>
        <dsp:cNvPr id="0" name=""/>
        <dsp:cNvSpPr/>
      </dsp:nvSpPr>
      <dsp:spPr>
        <a:xfrm>
          <a:off x="5498458" y="2300017"/>
          <a:ext cx="4830024" cy="383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77"/>
              </a:lnTo>
              <a:lnTo>
                <a:pt x="4830024" y="261077"/>
              </a:lnTo>
              <a:lnTo>
                <a:pt x="4830024" y="383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A8AE9-565C-4BA0-8199-02F084A681E6}">
      <dsp:nvSpPr>
        <dsp:cNvPr id="0" name=""/>
        <dsp:cNvSpPr/>
      </dsp:nvSpPr>
      <dsp:spPr>
        <a:xfrm>
          <a:off x="5498458" y="2300017"/>
          <a:ext cx="3220016" cy="383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77"/>
              </a:lnTo>
              <a:lnTo>
                <a:pt x="3220016" y="261077"/>
              </a:lnTo>
              <a:lnTo>
                <a:pt x="3220016" y="383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5ADAF-0211-468F-BD24-E3C374BC562C}">
      <dsp:nvSpPr>
        <dsp:cNvPr id="0" name=""/>
        <dsp:cNvSpPr/>
      </dsp:nvSpPr>
      <dsp:spPr>
        <a:xfrm>
          <a:off x="5498458" y="2300017"/>
          <a:ext cx="1610008" cy="383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77"/>
              </a:lnTo>
              <a:lnTo>
                <a:pt x="1610008" y="261077"/>
              </a:lnTo>
              <a:lnTo>
                <a:pt x="1610008" y="383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8C2A9-58D0-4A3B-9B31-1E7AA140B7A7}">
      <dsp:nvSpPr>
        <dsp:cNvPr id="0" name=""/>
        <dsp:cNvSpPr/>
      </dsp:nvSpPr>
      <dsp:spPr>
        <a:xfrm>
          <a:off x="5452738" y="2300017"/>
          <a:ext cx="91440" cy="383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4C53A-BAAB-4CF6-B2BC-BEC65153357A}">
      <dsp:nvSpPr>
        <dsp:cNvPr id="0" name=""/>
        <dsp:cNvSpPr/>
      </dsp:nvSpPr>
      <dsp:spPr>
        <a:xfrm>
          <a:off x="3888450" y="2300017"/>
          <a:ext cx="1610008" cy="383108"/>
        </a:xfrm>
        <a:custGeom>
          <a:avLst/>
          <a:gdLst/>
          <a:ahLst/>
          <a:cxnLst/>
          <a:rect l="0" t="0" r="0" b="0"/>
          <a:pathLst>
            <a:path>
              <a:moveTo>
                <a:pt x="1610008" y="0"/>
              </a:moveTo>
              <a:lnTo>
                <a:pt x="1610008" y="261077"/>
              </a:lnTo>
              <a:lnTo>
                <a:pt x="0" y="261077"/>
              </a:lnTo>
              <a:lnTo>
                <a:pt x="0" y="383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62067-0036-4C08-9E33-1E112D9AC2E7}">
      <dsp:nvSpPr>
        <dsp:cNvPr id="0" name=""/>
        <dsp:cNvSpPr/>
      </dsp:nvSpPr>
      <dsp:spPr>
        <a:xfrm>
          <a:off x="2278441" y="2300017"/>
          <a:ext cx="3220016" cy="383108"/>
        </a:xfrm>
        <a:custGeom>
          <a:avLst/>
          <a:gdLst/>
          <a:ahLst/>
          <a:cxnLst/>
          <a:rect l="0" t="0" r="0" b="0"/>
          <a:pathLst>
            <a:path>
              <a:moveTo>
                <a:pt x="3220016" y="0"/>
              </a:moveTo>
              <a:lnTo>
                <a:pt x="3220016" y="261077"/>
              </a:lnTo>
              <a:lnTo>
                <a:pt x="0" y="261077"/>
              </a:lnTo>
              <a:lnTo>
                <a:pt x="0" y="383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2A346-498A-47E3-B942-201C2D4B6F59}">
      <dsp:nvSpPr>
        <dsp:cNvPr id="0" name=""/>
        <dsp:cNvSpPr/>
      </dsp:nvSpPr>
      <dsp:spPr>
        <a:xfrm>
          <a:off x="668433" y="2300017"/>
          <a:ext cx="4830024" cy="383108"/>
        </a:xfrm>
        <a:custGeom>
          <a:avLst/>
          <a:gdLst/>
          <a:ahLst/>
          <a:cxnLst/>
          <a:rect l="0" t="0" r="0" b="0"/>
          <a:pathLst>
            <a:path>
              <a:moveTo>
                <a:pt x="4830024" y="0"/>
              </a:moveTo>
              <a:lnTo>
                <a:pt x="4830024" y="261077"/>
              </a:lnTo>
              <a:lnTo>
                <a:pt x="0" y="261077"/>
              </a:lnTo>
              <a:lnTo>
                <a:pt x="0" y="383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F6F2D-2520-4742-BD86-4E586C312CE0}">
      <dsp:nvSpPr>
        <dsp:cNvPr id="0" name=""/>
        <dsp:cNvSpPr/>
      </dsp:nvSpPr>
      <dsp:spPr>
        <a:xfrm>
          <a:off x="4839818" y="1463544"/>
          <a:ext cx="1317279" cy="83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B2174-7894-4D22-9328-5AD957C3E744}">
      <dsp:nvSpPr>
        <dsp:cNvPr id="0" name=""/>
        <dsp:cNvSpPr/>
      </dsp:nvSpPr>
      <dsp:spPr>
        <a:xfrm>
          <a:off x="4986182" y="1602590"/>
          <a:ext cx="1317279" cy="83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«Услуги» </a:t>
          </a:r>
          <a:endParaRPr lang="ru-RU" sz="1200" kern="1200" dirty="0"/>
        </a:p>
      </dsp:txBody>
      <dsp:txXfrm>
        <a:off x="5010681" y="1627089"/>
        <a:ext cx="1268281" cy="787474"/>
      </dsp:txXfrm>
    </dsp:sp>
    <dsp:sp modelId="{1F9E56FC-EA21-4EEB-B5EB-8A6945530347}">
      <dsp:nvSpPr>
        <dsp:cNvPr id="0" name=""/>
        <dsp:cNvSpPr/>
      </dsp:nvSpPr>
      <dsp:spPr>
        <a:xfrm>
          <a:off x="9793" y="2683125"/>
          <a:ext cx="1317279" cy="83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8ED31-9B2A-4D21-8F56-D674598C3A0B}">
      <dsp:nvSpPr>
        <dsp:cNvPr id="0" name=""/>
        <dsp:cNvSpPr/>
      </dsp:nvSpPr>
      <dsp:spPr>
        <a:xfrm>
          <a:off x="156158" y="2822171"/>
          <a:ext cx="1317279" cy="83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Краткосрочные курсы</a:t>
          </a:r>
          <a:endParaRPr lang="ru-RU" sz="1200" kern="1200" dirty="0"/>
        </a:p>
      </dsp:txBody>
      <dsp:txXfrm>
        <a:off x="180657" y="2846670"/>
        <a:ext cx="1268281" cy="787474"/>
      </dsp:txXfrm>
    </dsp:sp>
    <dsp:sp modelId="{2119D54C-3BA7-4969-8CDB-47D9EF2D3FB5}">
      <dsp:nvSpPr>
        <dsp:cNvPr id="0" name=""/>
        <dsp:cNvSpPr/>
      </dsp:nvSpPr>
      <dsp:spPr>
        <a:xfrm>
          <a:off x="1619802" y="2683125"/>
          <a:ext cx="1317279" cy="83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66504-0C99-4EDF-8287-46A837373A8B}">
      <dsp:nvSpPr>
        <dsp:cNvPr id="0" name=""/>
        <dsp:cNvSpPr/>
      </dsp:nvSpPr>
      <dsp:spPr>
        <a:xfrm>
          <a:off x="1766166" y="2822171"/>
          <a:ext cx="1317279" cy="83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Учебные ситуации</a:t>
          </a:r>
          <a:endParaRPr lang="ru-RU" sz="1200" kern="1200" dirty="0"/>
        </a:p>
      </dsp:txBody>
      <dsp:txXfrm>
        <a:off x="1790665" y="2846670"/>
        <a:ext cx="1268281" cy="787474"/>
      </dsp:txXfrm>
    </dsp:sp>
    <dsp:sp modelId="{11F3651F-A044-44AB-86DD-96A8E2664EB2}">
      <dsp:nvSpPr>
        <dsp:cNvPr id="0" name=""/>
        <dsp:cNvSpPr/>
      </dsp:nvSpPr>
      <dsp:spPr>
        <a:xfrm>
          <a:off x="3229810" y="2683125"/>
          <a:ext cx="1317279" cy="83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EE72B-56E6-4573-93A4-B983C06DA5E5}">
      <dsp:nvSpPr>
        <dsp:cNvPr id="0" name=""/>
        <dsp:cNvSpPr/>
      </dsp:nvSpPr>
      <dsp:spPr>
        <a:xfrm>
          <a:off x="3376174" y="2822171"/>
          <a:ext cx="1317279" cy="83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Образовательные практики</a:t>
          </a:r>
          <a:endParaRPr lang="ru-RU" sz="1200" kern="1200" dirty="0"/>
        </a:p>
      </dsp:txBody>
      <dsp:txXfrm>
        <a:off x="3400673" y="2846670"/>
        <a:ext cx="1268281" cy="787474"/>
      </dsp:txXfrm>
    </dsp:sp>
    <dsp:sp modelId="{B1786F55-B6BC-4088-B2F2-8F3495A013EC}">
      <dsp:nvSpPr>
        <dsp:cNvPr id="0" name=""/>
        <dsp:cNvSpPr/>
      </dsp:nvSpPr>
      <dsp:spPr>
        <a:xfrm>
          <a:off x="4839818" y="2683125"/>
          <a:ext cx="1317279" cy="83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363C6-A54A-4BC0-AE5C-BCEEA5B9DFE6}">
      <dsp:nvSpPr>
        <dsp:cNvPr id="0" name=""/>
        <dsp:cNvSpPr/>
      </dsp:nvSpPr>
      <dsp:spPr>
        <a:xfrm>
          <a:off x="4986182" y="2822171"/>
          <a:ext cx="1317279" cy="83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Интерактивная тетрадь</a:t>
          </a:r>
          <a:endParaRPr lang="ru-RU" sz="1200" kern="1200" dirty="0"/>
        </a:p>
      </dsp:txBody>
      <dsp:txXfrm>
        <a:off x="5010681" y="2846670"/>
        <a:ext cx="1268281" cy="787474"/>
      </dsp:txXfrm>
    </dsp:sp>
    <dsp:sp modelId="{7E17CC6F-A26D-4BED-8662-5019F1F3E9D9}">
      <dsp:nvSpPr>
        <dsp:cNvPr id="0" name=""/>
        <dsp:cNvSpPr/>
      </dsp:nvSpPr>
      <dsp:spPr>
        <a:xfrm>
          <a:off x="6449826" y="2683125"/>
          <a:ext cx="1317279" cy="83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CE4A4-A7A9-496B-8877-CDAA25BE29A8}">
      <dsp:nvSpPr>
        <dsp:cNvPr id="0" name=""/>
        <dsp:cNvSpPr/>
      </dsp:nvSpPr>
      <dsp:spPr>
        <a:xfrm>
          <a:off x="6596191" y="2822171"/>
          <a:ext cx="1317279" cy="83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Конструктор</a:t>
          </a:r>
          <a:endParaRPr lang="ru-RU" sz="1200" kern="1200" dirty="0"/>
        </a:p>
      </dsp:txBody>
      <dsp:txXfrm>
        <a:off x="6620690" y="2846670"/>
        <a:ext cx="1268281" cy="787474"/>
      </dsp:txXfrm>
    </dsp:sp>
    <dsp:sp modelId="{97B1ED5C-91AF-4036-BF6A-CB4B15DD09FD}">
      <dsp:nvSpPr>
        <dsp:cNvPr id="0" name=""/>
        <dsp:cNvSpPr/>
      </dsp:nvSpPr>
      <dsp:spPr>
        <a:xfrm>
          <a:off x="8059835" y="2683125"/>
          <a:ext cx="1317279" cy="83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DCA98-90AA-44A6-B75D-4464534F7863}">
      <dsp:nvSpPr>
        <dsp:cNvPr id="0" name=""/>
        <dsp:cNvSpPr/>
      </dsp:nvSpPr>
      <dsp:spPr>
        <a:xfrm>
          <a:off x="8206199" y="2822171"/>
          <a:ext cx="1317279" cy="83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Блог/страница в </a:t>
          </a:r>
          <a:r>
            <a:rPr lang="en-US" sz="1200" kern="1200" dirty="0" smtClean="0"/>
            <a:t>VK</a:t>
          </a:r>
          <a:endParaRPr lang="ru-RU" sz="1200" kern="1200" dirty="0"/>
        </a:p>
      </dsp:txBody>
      <dsp:txXfrm>
        <a:off x="8230698" y="2846670"/>
        <a:ext cx="1268281" cy="787474"/>
      </dsp:txXfrm>
    </dsp:sp>
    <dsp:sp modelId="{6D835E85-B0A4-497C-9D9A-AF403C3E0374}">
      <dsp:nvSpPr>
        <dsp:cNvPr id="0" name=""/>
        <dsp:cNvSpPr/>
      </dsp:nvSpPr>
      <dsp:spPr>
        <a:xfrm>
          <a:off x="9669843" y="2683125"/>
          <a:ext cx="1317279" cy="83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CC8F2-97D5-4EFA-8C87-9AEA059FB78A}">
      <dsp:nvSpPr>
        <dsp:cNvPr id="0" name=""/>
        <dsp:cNvSpPr/>
      </dsp:nvSpPr>
      <dsp:spPr>
        <a:xfrm>
          <a:off x="9816207" y="2822171"/>
          <a:ext cx="1317279" cy="83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………..</a:t>
          </a:r>
          <a:endParaRPr lang="ru-RU" sz="1200" kern="1200" dirty="0"/>
        </a:p>
      </dsp:txBody>
      <dsp:txXfrm>
        <a:off x="9840706" y="2846670"/>
        <a:ext cx="1268281" cy="787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2725-523C-47A8-809C-D54E7AF6851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FC56-2FB1-4D99-BC7A-47C291FC2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4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2725-523C-47A8-809C-D54E7AF6851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FC56-2FB1-4D99-BC7A-47C291FC2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3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2725-523C-47A8-809C-D54E7AF6851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FC56-2FB1-4D99-BC7A-47C291FC2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7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2725-523C-47A8-809C-D54E7AF6851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FC56-2FB1-4D99-BC7A-47C291FC2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9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2725-523C-47A8-809C-D54E7AF6851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FC56-2FB1-4D99-BC7A-47C291FC2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8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2725-523C-47A8-809C-D54E7AF6851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FC56-2FB1-4D99-BC7A-47C291FC2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3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2725-523C-47A8-809C-D54E7AF6851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FC56-2FB1-4D99-BC7A-47C291FC2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0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2725-523C-47A8-809C-D54E7AF6851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FC56-2FB1-4D99-BC7A-47C291FC2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7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2725-523C-47A8-809C-D54E7AF6851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FC56-2FB1-4D99-BC7A-47C291FC2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5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2725-523C-47A8-809C-D54E7AF6851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FC56-2FB1-4D99-BC7A-47C291FC2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4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2725-523C-47A8-809C-D54E7AF6851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FC56-2FB1-4D99-BC7A-47C291FC2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0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92725-523C-47A8-809C-D54E7AF6851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1FC56-2FB1-4D99-BC7A-47C291FC2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4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2.freepng.ru/20180326/yze/kisspng-red-hat-linux-fedora-clip-art-hat-5ab8b81b4343e0.348727911522055195275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47" y="1436306"/>
            <a:ext cx="5901894" cy="40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3647" y="5718946"/>
            <a:ext cx="7392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Коллектив «</a:t>
            </a:r>
            <a:r>
              <a:rPr lang="ru-RU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Очерской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средней общеобразовательной школы №3»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5227" y="294468"/>
            <a:ext cx="6958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Рефлексия</a:t>
            </a:r>
            <a:endParaRPr lang="ru-RU" sz="60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0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Открытки про преподавателей с чувством юмор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0EADC"/>
              </a:clrFrom>
              <a:clrTo>
                <a:srgbClr val="F0EA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4169" r="1819" b="30384"/>
          <a:stretch/>
        </p:blipFill>
        <p:spPr bwMode="auto">
          <a:xfrm>
            <a:off x="821409" y="-1335653"/>
            <a:ext cx="10089398" cy="48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xpress-k.kz/upload/medialibrary/d6e/d6ea262a5735e6c347692ef96e9cd9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98" y="2771398"/>
            <a:ext cx="5973114" cy="408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2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0311" y="697423"/>
            <a:ext cx="95469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Участвуя в работе площадки мы:</a:t>
            </a:r>
          </a:p>
          <a:p>
            <a:pPr algn="just"/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привели свои знания о логических УУД в «порядок» </a:t>
            </a:r>
          </a:p>
          <a:p>
            <a:pPr marL="285750" indent="-285750" algn="just">
              <a:buFontTx/>
              <a:buChar char="-"/>
            </a:pP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проявили себя в роли «разработчиков» учебных ситуаций/</a:t>
            </a:r>
            <a:r>
              <a:rPr lang="ru-RU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интенсивов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занятий, курсов по формированию логических УУД</a:t>
            </a:r>
          </a:p>
          <a:p>
            <a:pPr marL="285750" indent="-285750" algn="just">
              <a:buFontTx/>
              <a:buChar char="-"/>
            </a:pP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научились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разрабатывать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критерии оценивания логических УУД в разных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ситуациях/задачах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6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27486027"/>
              </p:ext>
            </p:extLst>
          </p:nvPr>
        </p:nvGraphicFramePr>
        <p:xfrm>
          <a:off x="1627322" y="-241228"/>
          <a:ext cx="9128502" cy="3480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55176954"/>
              </p:ext>
            </p:extLst>
          </p:nvPr>
        </p:nvGraphicFramePr>
        <p:xfrm>
          <a:off x="743919" y="1735811"/>
          <a:ext cx="11143281" cy="512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6970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Открытки про преподавателей с чувством юмор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0EADC"/>
              </a:clrFrom>
              <a:clrTo>
                <a:srgbClr val="F0EA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4221" r="1901" b="30815"/>
          <a:stretch/>
        </p:blipFill>
        <p:spPr bwMode="auto">
          <a:xfrm>
            <a:off x="1007391" y="-945397"/>
            <a:ext cx="10104895" cy="357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zen_doc/1714479/pub_5e1ee49398930900b5bc531c_5e1ee512ec575b00ad3b3972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67" y="1938631"/>
            <a:ext cx="4471416" cy="46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8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56.userapi.com/c10719/u17487236/108447653/x_2e47d7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85" y="593374"/>
            <a:ext cx="8660988" cy="59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93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78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2020-12-07T00:47:09Z</dcterms:created>
  <dcterms:modified xsi:type="dcterms:W3CDTF">2020-12-07T05:10:46Z</dcterms:modified>
</cp:coreProperties>
</file>