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35B624F-042F-42DF-B012-180D3D47B54A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D451CE8-CDA1-47CF-93CE-6EE7DD031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6480720" cy="1656184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Афганцы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3501008"/>
            <a:ext cx="3456384" cy="432048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Проект 10 «Б» класса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и задачи нашего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Основная цель нашей работы- это рассказать о ветеранах афганской войны гимназистам; </a:t>
            </a:r>
          </a:p>
          <a:p>
            <a:r>
              <a:rPr lang="ru-RU" dirty="0" smtClean="0"/>
              <a:t>патриотическое воспитание гимназистов.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ru-RU" dirty="0" smtClean="0"/>
              <a:t>Задачи: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2800" dirty="0" smtClean="0"/>
              <a:t>Провести классные часы и рассказать о </a:t>
            </a:r>
            <a:r>
              <a:rPr lang="ru-RU" sz="2800" dirty="0" err="1" smtClean="0"/>
              <a:t>нытвенцах</a:t>
            </a:r>
            <a:r>
              <a:rPr lang="ru-RU" sz="2800" dirty="0" smtClean="0"/>
              <a:t>, участвовавших в ней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/>
              <a:t>Собрать дополнительный материал о воинах-афганцах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Ход работы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Декабрь - март: сбор дополнительной информации, создание плана и презентации для урока об Афганской войне</a:t>
            </a:r>
          </a:p>
          <a:p>
            <a:r>
              <a:rPr lang="ru-RU" dirty="0" smtClean="0"/>
              <a:t>Март: Проведение классного часа в нашем классе </a:t>
            </a:r>
          </a:p>
          <a:p>
            <a:r>
              <a:rPr lang="ru-RU" dirty="0" smtClean="0"/>
              <a:t>Апрель: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Проведение классных часов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Отчет по социальной практике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SC0290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-1"/>
            <a:ext cx="4499993" cy="3410209"/>
          </a:xfrm>
        </p:spPr>
      </p:pic>
      <p:pic>
        <p:nvPicPr>
          <p:cNvPr id="6" name="Содержимое 5" descr="DSC02909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35488" y="0"/>
            <a:ext cx="4608512" cy="3356992"/>
          </a:xfrm>
        </p:spPr>
      </p:pic>
      <p:pic>
        <p:nvPicPr>
          <p:cNvPr id="7" name="Рисунок 6" descr="DSC029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3356992"/>
            <a:ext cx="4512501" cy="3384376"/>
          </a:xfrm>
          <a:prstGeom prst="rect">
            <a:avLst/>
          </a:prstGeom>
        </p:spPr>
      </p:pic>
      <p:pic>
        <p:nvPicPr>
          <p:cNvPr id="8" name="Рисунок 7" descr="DSC0291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4003" y="3356992"/>
            <a:ext cx="4668011" cy="3501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Продукт социальной практики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 класс собрал больше информации о </a:t>
            </a:r>
            <a:r>
              <a:rPr lang="ru-RU" dirty="0" err="1" smtClean="0"/>
              <a:t>нытвенцах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Гимназисты узнали больше об Афганской войне и её участниках.</a:t>
            </a:r>
          </a:p>
          <a:p>
            <a:r>
              <a:rPr lang="ru-RU" dirty="0" smtClean="0"/>
              <a:t>Вклад в гражданское и патриотическое </a:t>
            </a:r>
            <a:r>
              <a:rPr lang="ru-RU" dirty="0" err="1" smtClean="0"/>
              <a:t>поспитание</a:t>
            </a:r>
            <a:r>
              <a:rPr lang="ru-RU" smtClean="0"/>
              <a:t>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735224" cy="232368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140</TotalTime>
  <Words>114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Афганцы</vt:lpstr>
      <vt:lpstr>Цели и задачи нашего проекта</vt:lpstr>
      <vt:lpstr>Ход работы </vt:lpstr>
      <vt:lpstr>Слайд 4</vt:lpstr>
      <vt:lpstr>Продукт социальной практики </vt:lpstr>
      <vt:lpstr>Спасибо за внимание!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Афганцы</dc:title>
  <dc:creator>Дом</dc:creator>
  <cp:lastModifiedBy>Зам дир1</cp:lastModifiedBy>
  <cp:revision>12</cp:revision>
  <dcterms:created xsi:type="dcterms:W3CDTF">2016-04-25T18:37:01Z</dcterms:created>
  <dcterms:modified xsi:type="dcterms:W3CDTF">2016-06-07T08:11:35Z</dcterms:modified>
</cp:coreProperties>
</file>