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27.tinypic.com/2d8rmad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pfigueroaconsulting.com/wp-content/uploads/2013/12/obrasocial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3108" y="0"/>
            <a:ext cx="5575185" cy="4237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«Социальная адаптация личности и проблемы её формирования в современном мире».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214686"/>
            <a:ext cx="7772400" cy="1128714"/>
          </a:xfrm>
        </p:spPr>
        <p:txBody>
          <a:bodyPr/>
          <a:lstStyle/>
          <a:p>
            <a:pPr algn="l"/>
            <a:r>
              <a:rPr lang="ru-RU" dirty="0" smtClean="0"/>
              <a:t>Семинар заместителей директоров по воспитательной работе образовательных учреждений </a:t>
            </a:r>
            <a:r>
              <a:rPr lang="ru-RU" dirty="0" err="1" smtClean="0"/>
              <a:t>Нытвенского</a:t>
            </a:r>
            <a:r>
              <a:rPr lang="ru-RU" dirty="0" smtClean="0"/>
              <a:t>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Успешные стратегии, используемые в МАОУ Гимназия Нытвы, способные развивать у учеников навыки </a:t>
            </a:r>
            <a:r>
              <a:rPr lang="en-US" sz="2800" b="1" dirty="0" smtClean="0">
                <a:solidFill>
                  <a:srgbClr val="C00000"/>
                </a:solidFill>
              </a:rPr>
              <a:t>XXI </a:t>
            </a:r>
            <a:r>
              <a:rPr lang="ru-RU" sz="2800" b="1" dirty="0" smtClean="0">
                <a:solidFill>
                  <a:srgbClr val="C00000"/>
                </a:solidFill>
              </a:rPr>
              <a:t>века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Образовательная  среда, ориентированная на успех.</a:t>
            </a:r>
          </a:p>
          <a:p>
            <a:r>
              <a:rPr lang="ru-RU" dirty="0" smtClean="0"/>
              <a:t>Образовательные события, направленные на получение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результатов.</a:t>
            </a:r>
          </a:p>
          <a:p>
            <a:r>
              <a:rPr lang="ru-RU" dirty="0" smtClean="0"/>
              <a:t>Выстраивание партнёрских отношений с учениками</a:t>
            </a:r>
          </a:p>
          <a:p>
            <a:r>
              <a:rPr lang="ru-RU" dirty="0" smtClean="0"/>
              <a:t>Новые технологии в обучении, направленные на развитие мышления учеников.</a:t>
            </a:r>
          </a:p>
          <a:p>
            <a:r>
              <a:rPr lang="ru-RU" dirty="0" smtClean="0"/>
              <a:t>Проектная и исследовательская среда.</a:t>
            </a:r>
          </a:p>
          <a:p>
            <a:r>
              <a:rPr lang="ru-RU" dirty="0" smtClean="0"/>
              <a:t>Открытость образовательного пространства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Марина\Desktop\Выпуск 2015 фото\11А Ден детс Посл звон ЕГЭ\DSCN123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285728"/>
            <a:ext cx="8322747" cy="6242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C:\Users\Марина\Desktop\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pPr lvl="0"/>
            <a:endParaRPr lang="ru-RU" sz="2400" dirty="0" smtClean="0">
              <a:solidFill>
                <a:srgbClr val="FF0000"/>
              </a:solidFill>
            </a:endParaRPr>
          </a:p>
          <a:p>
            <a:pPr lvl="0"/>
            <a:r>
              <a:rPr lang="ru-RU" sz="2400" dirty="0" smtClean="0">
                <a:solidFill>
                  <a:srgbClr val="FF0000"/>
                </a:solidFill>
              </a:rPr>
              <a:t>Социальная адаптация - процесс приспособления, освоения личностью или группой новых для неё социальных условий или социальной среды.</a:t>
            </a:r>
          </a:p>
          <a:p>
            <a:endParaRPr lang="ru-RU" sz="2400" dirty="0"/>
          </a:p>
        </p:txBody>
      </p:sp>
      <p:pic>
        <p:nvPicPr>
          <p:cNvPr id="1026" name="Picture 2" descr="http://www.studfiles.ru/html/2706/252/html_fgJpIAy0xG.X5ZR/htmlconvd-kIEVvq_html_456b508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316087" cy="5117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C:\Users\Марина\Desktop\2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458200" cy="5413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772400" cy="9144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Наши первоклассники станут выпускниками в 2026 году  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22" name="Picture 2" descr="C:\Users\Марина\Desktop\big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854708"/>
            <a:ext cx="5429288" cy="5003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Будущее уже настало!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71600" y="1784350"/>
            <a:ext cx="7772400" cy="4572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«Чтобы стать учителем, вы должны быть пророком, потому что вам придётся подготовить людей к миру через тридцать или пятьдесят лет в будущем»</a:t>
            </a:r>
          </a:p>
          <a:p>
            <a:pPr algn="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Карл Фердинанд Браун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3" descr="C:\Users\Марина\Desktop\12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4857760"/>
            <a:ext cx="1697831" cy="1801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Атлас профессий будущего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1746" name="Picture 2" descr="C:\Users\Марина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93494" y="4000504"/>
            <a:ext cx="4050506" cy="20240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1428736"/>
            <a:ext cx="42862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Образование:</a:t>
            </a:r>
          </a:p>
          <a:p>
            <a:r>
              <a:rPr lang="ru-RU" sz="2000" dirty="0" smtClean="0"/>
              <a:t>Модератор</a:t>
            </a:r>
          </a:p>
          <a:p>
            <a:r>
              <a:rPr lang="ru-RU" sz="2000" dirty="0" smtClean="0"/>
              <a:t>Разработчик образовательных </a:t>
            </a:r>
          </a:p>
          <a:p>
            <a:r>
              <a:rPr lang="ru-RU" sz="2000" dirty="0" smtClean="0"/>
              <a:t>траекторий</a:t>
            </a:r>
          </a:p>
          <a:p>
            <a:r>
              <a:rPr lang="ru-RU" sz="2000" dirty="0" err="1" smtClean="0"/>
              <a:t>Тьютор</a:t>
            </a:r>
            <a:endParaRPr lang="ru-RU" sz="2000" dirty="0" smtClean="0"/>
          </a:p>
          <a:p>
            <a:r>
              <a:rPr lang="ru-RU" sz="2000" dirty="0" smtClean="0"/>
              <a:t>Организатор проектного </a:t>
            </a:r>
          </a:p>
          <a:p>
            <a:r>
              <a:rPr lang="ru-RU" sz="2000" dirty="0" smtClean="0"/>
              <a:t>обучения</a:t>
            </a:r>
          </a:p>
          <a:p>
            <a:r>
              <a:rPr lang="ru-RU" sz="2000" dirty="0" smtClean="0"/>
              <a:t>Координатор образовательной </a:t>
            </a:r>
          </a:p>
          <a:p>
            <a:r>
              <a:rPr lang="ru-RU" sz="2000" dirty="0" err="1" smtClean="0"/>
              <a:t>онлайн</a:t>
            </a:r>
            <a:r>
              <a:rPr lang="ru-RU" sz="2000" dirty="0" smtClean="0"/>
              <a:t> платформы</a:t>
            </a:r>
          </a:p>
          <a:p>
            <a:r>
              <a:rPr lang="ru-RU" sz="2000" dirty="0" smtClean="0"/>
              <a:t>Ментор </a:t>
            </a:r>
            <a:r>
              <a:rPr lang="ru-RU" sz="2000" dirty="0" err="1" smtClean="0"/>
              <a:t>стартапов</a:t>
            </a:r>
            <a:endParaRPr lang="ru-RU" sz="2000" dirty="0" smtClean="0"/>
          </a:p>
          <a:p>
            <a:r>
              <a:rPr lang="ru-RU" sz="2000" dirty="0" err="1" smtClean="0"/>
              <a:t>Игромастер</a:t>
            </a:r>
            <a:endParaRPr lang="ru-RU" sz="2000" dirty="0" smtClean="0"/>
          </a:p>
          <a:p>
            <a:r>
              <a:rPr lang="ru-RU" sz="2000" dirty="0" err="1" smtClean="0"/>
              <a:t>Игропедагог</a:t>
            </a:r>
            <a:endParaRPr lang="ru-RU" sz="2000" dirty="0" smtClean="0"/>
          </a:p>
          <a:p>
            <a:r>
              <a:rPr lang="ru-RU" sz="2000" dirty="0" smtClean="0"/>
              <a:t>Тренер по </a:t>
            </a:r>
            <a:r>
              <a:rPr lang="ru-RU" sz="2000" dirty="0" err="1" smtClean="0"/>
              <a:t>майнд-фитнесу</a:t>
            </a:r>
            <a:endParaRPr lang="ru-RU" sz="2000" dirty="0" smtClean="0"/>
          </a:p>
          <a:p>
            <a:r>
              <a:rPr lang="ru-RU" sz="2000" dirty="0" smtClean="0"/>
              <a:t>Разработчик инструментов </a:t>
            </a:r>
          </a:p>
          <a:p>
            <a:r>
              <a:rPr lang="ru-RU" dirty="0" smtClean="0"/>
              <a:t>обучения состояниям сознания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Навыки </a:t>
            </a:r>
            <a:r>
              <a:rPr lang="en-US" b="1" dirty="0" smtClean="0">
                <a:solidFill>
                  <a:srgbClr val="C00000"/>
                </a:solidFill>
              </a:rPr>
              <a:t>XXI </a:t>
            </a:r>
            <a:r>
              <a:rPr lang="ru-RU" b="1" dirty="0" smtClean="0">
                <a:solidFill>
                  <a:srgbClr val="C00000"/>
                </a:solidFill>
              </a:rPr>
              <a:t>века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2770" name="Picture 2" descr="C:\Users\Марина\Desktop\Баннер-ipr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285720" y="1857364"/>
            <a:ext cx="4214842" cy="3286148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Критическое мышление</a:t>
            </a:r>
          </a:p>
          <a:p>
            <a:r>
              <a:rPr lang="ru-RU" dirty="0" smtClean="0"/>
              <a:t>Исследовательские навыки</a:t>
            </a:r>
          </a:p>
          <a:p>
            <a:r>
              <a:rPr lang="ru-RU" dirty="0" smtClean="0"/>
              <a:t>Проектное мышление</a:t>
            </a:r>
          </a:p>
          <a:p>
            <a:r>
              <a:rPr lang="ru-RU" dirty="0" err="1" smtClean="0"/>
              <a:t>Креативность</a:t>
            </a:r>
            <a:endParaRPr lang="ru-RU" dirty="0" smtClean="0"/>
          </a:p>
          <a:p>
            <a:r>
              <a:rPr lang="ru-RU" dirty="0" smtClean="0"/>
              <a:t>Инициативность</a:t>
            </a:r>
          </a:p>
          <a:p>
            <a:r>
              <a:rPr lang="ru-RU" dirty="0" err="1" smtClean="0"/>
              <a:t>Медиаграмотность</a:t>
            </a:r>
            <a:endParaRPr lang="ru-RU" dirty="0" smtClean="0"/>
          </a:p>
          <a:p>
            <a:r>
              <a:rPr lang="ru-RU" dirty="0" err="1" smtClean="0"/>
              <a:t>Коммуникативность</a:t>
            </a:r>
            <a:endParaRPr lang="ru-RU" dirty="0" smtClean="0"/>
          </a:p>
          <a:p>
            <a:r>
              <a:rPr lang="ru-RU" dirty="0" smtClean="0"/>
              <a:t>Глобальное сознание</a:t>
            </a:r>
          </a:p>
          <a:p>
            <a:r>
              <a:rPr lang="ru-RU" dirty="0" smtClean="0"/>
              <a:t>Толерантность</a:t>
            </a:r>
          </a:p>
          <a:p>
            <a:r>
              <a:rPr lang="ru-RU" dirty="0" smtClean="0"/>
              <a:t>Ответственность</a:t>
            </a:r>
          </a:p>
          <a:p>
            <a:r>
              <a:rPr lang="ru-RU" dirty="0" smtClean="0"/>
              <a:t>Межкультурная компетентность</a:t>
            </a:r>
          </a:p>
          <a:p>
            <a:r>
              <a:rPr lang="ru-RU" dirty="0" smtClean="0"/>
              <a:t>Навыки публичного выступления</a:t>
            </a:r>
          </a:p>
          <a:p>
            <a:r>
              <a:rPr lang="ru-RU" dirty="0" smtClean="0"/>
              <a:t>Здоровый образ жизни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Кто выживет в </a:t>
            </a:r>
            <a:r>
              <a:rPr lang="en-US" dirty="0" smtClean="0">
                <a:solidFill>
                  <a:srgbClr val="FF0000"/>
                </a:solidFill>
              </a:rPr>
              <a:t>XXI </a:t>
            </a:r>
            <a:r>
              <a:rPr lang="ru-RU" dirty="0" smtClean="0">
                <a:solidFill>
                  <a:srgbClr val="FF0000"/>
                </a:solidFill>
              </a:rPr>
              <a:t>веке?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http://i25.tinypic.com/149616a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278000"/>
            <a:ext cx="4905375" cy="55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486</TotalTime>
  <Words>199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«Социальная адаптация личности и проблемы её формирования в современном мире».  </vt:lpstr>
      <vt:lpstr>Слайд 2</vt:lpstr>
      <vt:lpstr>Слайд 3</vt:lpstr>
      <vt:lpstr>Слайд 4</vt:lpstr>
      <vt:lpstr>Наши первоклассники станут выпускниками в 2026 году   </vt:lpstr>
      <vt:lpstr>Будущее уже настало!</vt:lpstr>
      <vt:lpstr>Атлас профессий будущего</vt:lpstr>
      <vt:lpstr>Навыки XXI века</vt:lpstr>
      <vt:lpstr>Кто выживет в XXI веке?</vt:lpstr>
      <vt:lpstr>Успешные стратегии, используемые в МАОУ Гимназия Нытвы, способные развивать у учеников навыки XXI века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Зам дир1</cp:lastModifiedBy>
  <cp:revision>9</cp:revision>
  <dcterms:modified xsi:type="dcterms:W3CDTF">2016-06-06T05:45:57Z</dcterms:modified>
</cp:coreProperties>
</file>