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63" r:id="rId4"/>
    <p:sldId id="265" r:id="rId5"/>
    <p:sldId id="257" r:id="rId6"/>
    <p:sldId id="259" r:id="rId7"/>
    <p:sldId id="264" r:id="rId8"/>
    <p:sldId id="266" r:id="rId9"/>
    <p:sldId id="258" r:id="rId10"/>
    <p:sldId id="267" r:id="rId11"/>
    <p:sldId id="268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5" autoAdjust="0"/>
    <p:restoredTop sz="94757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80728"/>
            <a:ext cx="8305800" cy="56166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Социальный проект</a:t>
            </a:r>
            <a:br>
              <a:rPr lang="ru-RU" dirty="0" smtClean="0"/>
            </a:br>
            <a:r>
              <a:rPr lang="ru-RU" dirty="0" smtClean="0"/>
              <a:t> 8 «а» класса</a:t>
            </a:r>
            <a:br>
              <a:rPr lang="ru-RU" dirty="0" smtClean="0"/>
            </a:br>
            <a:r>
              <a:rPr lang="ru-RU" dirty="0" smtClean="0"/>
              <a:t>Памятник </a:t>
            </a:r>
            <a:br>
              <a:rPr lang="ru-RU" dirty="0" smtClean="0"/>
            </a:br>
            <a:r>
              <a:rPr lang="ru-RU" dirty="0" smtClean="0"/>
              <a:t>на братской могиле  "Павшим за завоевания революции 1917 - 1919 гг."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Социальная практика 8 А\DSCF413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4548219" cy="3411165"/>
          </a:xfrm>
          <a:prstGeom prst="rect">
            <a:avLst/>
          </a:prstGeom>
          <a:noFill/>
        </p:spPr>
      </p:pic>
      <p:pic>
        <p:nvPicPr>
          <p:cNvPr id="4099" name="Picture 3" descr="C:\Users\User\Desktop\Социальная практика 8 А\DSCF413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0"/>
            <a:ext cx="4572000" cy="3429000"/>
          </a:xfrm>
          <a:prstGeom prst="rect">
            <a:avLst/>
          </a:prstGeom>
          <a:noFill/>
        </p:spPr>
      </p:pic>
      <p:pic>
        <p:nvPicPr>
          <p:cNvPr id="4100" name="Picture 4" descr="C:\Users\User\Desktop\Социальная практика 8 А\DSCF413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3429000"/>
            <a:ext cx="4572000" cy="3429000"/>
          </a:xfrm>
          <a:prstGeom prst="rect">
            <a:avLst/>
          </a:prstGeom>
          <a:noFill/>
        </p:spPr>
      </p:pic>
      <p:pic>
        <p:nvPicPr>
          <p:cNvPr id="4101" name="Picture 5" descr="C:\Users\User\Desktop\Социальная практика 8 А\DSCF414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Социальная практика 8 А\DSCF414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6" y="0"/>
            <a:ext cx="4429124" cy="3321843"/>
          </a:xfrm>
          <a:prstGeom prst="rect">
            <a:avLst/>
          </a:prstGeom>
          <a:noFill/>
        </p:spPr>
      </p:pic>
      <p:pic>
        <p:nvPicPr>
          <p:cNvPr id="5123" name="Picture 3" descr="C:\Users\User\Desktop\Социальная практика 8 А\DSCF414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0"/>
            <a:ext cx="4413256" cy="3309942"/>
          </a:xfrm>
          <a:prstGeom prst="rect">
            <a:avLst/>
          </a:prstGeom>
          <a:noFill/>
        </p:spPr>
      </p:pic>
      <p:pic>
        <p:nvPicPr>
          <p:cNvPr id="5124" name="Picture 4" descr="C:\Users\User\Desktop\Социальная практика 8 А\DSCF414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071670" y="3268266"/>
            <a:ext cx="4786313" cy="3589734"/>
          </a:xfrm>
          <a:prstGeom prst="rect">
            <a:avLst/>
          </a:prstGeom>
          <a:noFill/>
        </p:spPr>
      </p:pic>
      <p:pic>
        <p:nvPicPr>
          <p:cNvPr id="5125" name="Picture 5" descr="C:\Users\User\Desktop\Социальная практика 8 А\DSCF414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12776"/>
            <a:ext cx="7428637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Спасибо </a:t>
            </a:r>
          </a:p>
          <a:p>
            <a:pPr algn="ctr"/>
            <a:r>
              <a:rPr lang="ru-RU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 внимание!</a:t>
            </a:r>
            <a:endParaRPr lang="ru-RU" sz="9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Сохранить память потомков о событиях гражданской войны 1917 – 1919гг.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857496"/>
            <a:ext cx="2153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Задачи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857628"/>
            <a:ext cx="6929486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900" dirty="0" smtClean="0"/>
              <a:t>Напомнить людям о важности военных памятников</a:t>
            </a:r>
          </a:p>
          <a:p>
            <a:pPr>
              <a:buFont typeface="Wingdings" pitchFamily="2" charset="2"/>
              <a:buChar char="q"/>
            </a:pPr>
            <a:r>
              <a:rPr lang="ru-RU" sz="2900" dirty="0" smtClean="0"/>
              <a:t>Изучить историю обелиска</a:t>
            </a:r>
          </a:p>
          <a:p>
            <a:pPr>
              <a:buFont typeface="Wingdings" pitchFamily="2" charset="2"/>
              <a:buChar char="q"/>
            </a:pPr>
            <a:r>
              <a:rPr lang="ru-RU" sz="2900" dirty="0" smtClean="0"/>
              <a:t>Оформить информационный стенд</a:t>
            </a:r>
          </a:p>
          <a:p>
            <a:pPr>
              <a:buFont typeface="Wingdings" pitchFamily="2" charset="2"/>
              <a:buChar char="q"/>
            </a:pPr>
            <a:r>
              <a:rPr lang="ru-RU" sz="2900" dirty="0" smtClean="0"/>
              <a:t>Выпустить буклет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92880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11500" dirty="0" smtClean="0"/>
              <a:t>Этапы реализации проекта</a:t>
            </a:r>
            <a:endParaRPr lang="ru-RU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Сбор информации о памятнике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 Оформление информационного стенда</a:t>
            </a:r>
            <a:endParaRPr lang="ru-RU" dirty="0"/>
          </a:p>
        </p:txBody>
      </p:sp>
      <p:pic>
        <p:nvPicPr>
          <p:cNvPr id="4" name="Содержимое 3" descr="IMG_0490 (1)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42910" y="1446595"/>
            <a:ext cx="7215206" cy="541140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3" descr="F:\соц.практика\IMG_0492 (2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4857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Выпуск буклета о памятнике.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50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Уборка территории памятника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User\Desktop\Социальная практика 8 А\DSCF41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785794"/>
            <a:ext cx="7810522" cy="5857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166</TotalTime>
  <Words>60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Социальный проект  8 «а» класса Памятник  на братской могиле  "Павшим за завоевания революции 1917 - 1919 гг."   </vt:lpstr>
      <vt:lpstr>Цель проекта</vt:lpstr>
      <vt:lpstr>Этапы реализации проекта</vt:lpstr>
      <vt:lpstr>1. Сбор информации о памятнике</vt:lpstr>
      <vt:lpstr>2. Оформление информационного стенда</vt:lpstr>
      <vt:lpstr>Слайд 6</vt:lpstr>
      <vt:lpstr>3. Выпуск буклета о памятнике.</vt:lpstr>
      <vt:lpstr>Слайд 8</vt:lpstr>
      <vt:lpstr>4. Уборка территории памятника 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проект 8 «а» класса «История одного памятника»</dc:title>
  <dc:creator>Home</dc:creator>
  <cp:lastModifiedBy>Зам дир1</cp:lastModifiedBy>
  <cp:revision>16</cp:revision>
  <dcterms:created xsi:type="dcterms:W3CDTF">2016-04-25T12:24:10Z</dcterms:created>
  <dcterms:modified xsi:type="dcterms:W3CDTF">2016-06-07T07:36:13Z</dcterms:modified>
</cp:coreProperties>
</file>