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8" r:id="rId5"/>
    <p:sldId id="285" r:id="rId6"/>
    <p:sldId id="277" r:id="rId7"/>
    <p:sldId id="278" r:id="rId8"/>
    <p:sldId id="280" r:id="rId9"/>
    <p:sldId id="283" r:id="rId10"/>
    <p:sldId id="281" r:id="rId11"/>
    <p:sldId id="282" r:id="rId12"/>
    <p:sldId id="287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D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39" autoAdjust="0"/>
    <p:restoredTop sz="91197" autoAdjust="0"/>
  </p:normalViewPr>
  <p:slideViewPr>
    <p:cSldViewPr>
      <p:cViewPr>
        <p:scale>
          <a:sx n="73" d="100"/>
          <a:sy n="73" d="100"/>
        </p:scale>
        <p:origin x="-90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842587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5281156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7268776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5263399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8139799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088260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757530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1364961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063622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9110958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309161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ircl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143248"/>
            <a:ext cx="8129590" cy="1112835"/>
          </a:xfrm>
        </p:spPr>
        <p:txBody>
          <a:bodyPr/>
          <a:lstStyle/>
          <a:p>
            <a:r>
              <a:rPr lang="ru-RU" sz="4800" i="1" dirty="0" smtClean="0">
                <a:latin typeface="Book Antiqua" pitchFamily="18" charset="0"/>
                <a:cs typeface="Shruti" pitchFamily="2"/>
              </a:rPr>
              <a:t>«</a:t>
            </a:r>
            <a:r>
              <a:rPr lang="ru-RU" sz="4800" i="1" dirty="0" smtClean="0">
                <a:latin typeface="Bookman Old Style" pitchFamily="18" charset="0"/>
                <a:cs typeface="Shruti" pitchFamily="2"/>
              </a:rPr>
              <a:t>Нытва</a:t>
            </a:r>
            <a:r>
              <a:rPr lang="ru-RU" sz="4800" dirty="0" smtClean="0">
                <a:latin typeface="Bookman Old Style" pitchFamily="18" charset="0"/>
                <a:cs typeface="Shruti" pitchFamily="2"/>
              </a:rPr>
              <a:t> </a:t>
            </a:r>
            <a:r>
              <a:rPr lang="ru-RU" sz="4800" i="1" dirty="0" smtClean="0">
                <a:latin typeface="Bookman Old Style" pitchFamily="18" charset="0"/>
                <a:cs typeface="Shruti" pitchFamily="2"/>
              </a:rPr>
              <a:t>литературная</a:t>
            </a:r>
            <a:r>
              <a:rPr lang="ru-RU" sz="4800" i="1" dirty="0" smtClean="0">
                <a:latin typeface="Book Antiqua" pitchFamily="18" charset="0"/>
                <a:cs typeface="Shruti" pitchFamily="2"/>
              </a:rPr>
              <a:t>»</a:t>
            </a:r>
            <a:endParaRPr lang="ru-RU" sz="4800" i="1" dirty="0">
              <a:latin typeface="Book Antiqua" pitchFamily="18" charset="0"/>
              <a:cs typeface="Shruti" pitchFamily="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643182"/>
            <a:ext cx="6858048" cy="64294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Социальный проект 10 «А» класса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500062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Ни поэзия, ни литература не</a:t>
            </a:r>
            <a:r>
              <a:rPr kumimoji="0" lang="ru-RU" sz="23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существуют сами по себе: они вырастают на одной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почве и могут быть поняты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только в связи со своей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родной страной.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Академик Д. С. Лихачев</a:t>
            </a:r>
            <a:r>
              <a:rPr kumimoji="0" lang="ru-RU" sz="23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058" y="64886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latin typeface="Bookman Old Style" pitchFamily="18" charset="0"/>
              </a:rPr>
              <a:t>Организация выставки книг писателей города, района и края</a:t>
            </a:r>
            <a:endParaRPr lang="ru-RU" sz="3600" i="1" dirty="0">
              <a:latin typeface="Bookman Old Style" pitchFamily="18" charset="0"/>
            </a:endParaRPr>
          </a:p>
        </p:txBody>
      </p:sp>
      <p:pic>
        <p:nvPicPr>
          <p:cNvPr id="3074" name="Picture 2" descr="C:\Documents and Settings\Admin\Рабочий стол\Новая папка (11)\_DSC58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0499" y="1600200"/>
            <a:ext cx="6803001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Admin\Рабочий стол\Новая папка (11)\Копия _DSC59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428736"/>
            <a:ext cx="4000528" cy="2500330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85720" y="285728"/>
            <a:ext cx="8358246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Организация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литературной гостиной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творческой молодежи 9-10 классов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Новая папка (11)\Копия _DSC59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4071942"/>
            <a:ext cx="4143404" cy="265184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Новая папка (11)\Копия _DSC59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071942"/>
            <a:ext cx="4000528" cy="264320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Новая папка (11)\Копия _DSC594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1428736"/>
            <a:ext cx="4143404" cy="250032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Смета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45259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Приобретение букетов к поздравлению писателей города с Днем мудрого человека − 150р. х3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450р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шоколад − 45р. х3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135р.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Бумага − 240р. х1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240р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фотопечать −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300р.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Файлы − 2р. х60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120р.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Приобретение кондитерских изделий при участии в литературной гостиной «Родников» − 100р. х2 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200р.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межтерриториальном конкурсе исследовательских работ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г. Очер −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170р.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Приобретение книги Пермского писателя −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100р.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(2016 г)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Пригласительные билеты −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45р.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Итого: 1955 рублей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(870 руб.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деньги, 1085 руб. - средства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рук. и ответственного за соц. практику.)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C102DCAE964C-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71480"/>
            <a:ext cx="8305758" cy="56436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286388"/>
            <a:ext cx="6000792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coolSlant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b="1" spc="150" dirty="0">
              <a:ln w="11430"/>
              <a:solidFill>
                <a:srgbClr val="F8F8F8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2714644" cy="785818"/>
          </a:xfrm>
        </p:spPr>
        <p:txBody>
          <a:bodyPr/>
          <a:lstStyle/>
          <a:p>
            <a:r>
              <a:rPr lang="ru-RU" sz="4800" i="1" dirty="0" smtClean="0">
                <a:latin typeface="Bookman Old Style" pitchFamily="18" charset="0"/>
              </a:rPr>
              <a:t>Задачи</a:t>
            </a:r>
            <a:r>
              <a:rPr lang="ru-RU" dirty="0" smtClean="0">
                <a:latin typeface="Bookman Old Style" pitchFamily="18" charset="0"/>
              </a:rPr>
              <a:t>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04" cy="3429024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Организовать литературную гостиную для учащихся 9-10 классов МАОУ Гимназия. Оформить выставку книг писателей края;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Заснять фильм о встрече писателей со школьниками;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Разработать цикл бесед по творчеству писателей города для проведения классных часов в  классах гимназии;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Стать участниками литературного клуба «Родники»;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Подготовить исследовательскую работу «Нытва литературная»;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Начать сбор материала  по оформлению экспозиции музейного типа по литературному краеведению в Гимназии</a:t>
            </a:r>
          </a:p>
          <a:p>
            <a:pPr lvl="0">
              <a:buFont typeface="Wingdings" pitchFamily="2" charset="2"/>
              <a:buChar char="v"/>
            </a:pPr>
            <a:endParaRPr lang="ru-RU" sz="2000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785794"/>
            <a:ext cx="6786610" cy="1000124"/>
          </a:xfrm>
        </p:spPr>
        <p:txBody>
          <a:bodyPr/>
          <a:lstStyle/>
          <a:p>
            <a:r>
              <a:rPr lang="ru-RU" sz="4800" i="1" dirty="0" smtClean="0">
                <a:latin typeface="Bookman Old Style" pitchFamily="18" charset="0"/>
              </a:rPr>
              <a:t>Этапы работы:</a:t>
            </a:r>
            <a:endParaRPr lang="ru-RU" sz="4800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515352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Октябрь: </a:t>
            </a:r>
            <a:r>
              <a:rPr lang="ru-RU" sz="2000" dirty="0" smtClean="0"/>
              <a:t>Обобщение материала за прошедшие годы. Встречи с писателями. Встреча и поздравление писателей с Днем мудрого человека. Организация встреч с писателями в «Родниках».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Ноябрь:</a:t>
            </a:r>
            <a:r>
              <a:rPr lang="ru-RU" sz="2000" dirty="0" smtClean="0"/>
              <a:t> Разработка цикла бесед по творчеству писателей города.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Декабрь</a:t>
            </a:r>
            <a:r>
              <a:rPr lang="ru-RU" sz="2000" dirty="0" smtClean="0"/>
              <a:t>: Оформление исследовательской работы по литературному краеведению, участие в конкурсах.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Январь: </a:t>
            </a:r>
            <a:r>
              <a:rPr lang="ru-RU" sz="2000" dirty="0" smtClean="0"/>
              <a:t>Участие в литературной гостиной «Родников». Сбор материала для оформления экспозиции по литературному краеведению.</a:t>
            </a:r>
            <a:endParaRPr lang="ru-RU" sz="2300" dirty="0" smtClean="0"/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Февраль: </a:t>
            </a:r>
            <a:r>
              <a:rPr lang="ru-RU" sz="2000" dirty="0" smtClean="0"/>
              <a:t>Встреча с писателями края в д. </a:t>
            </a:r>
            <a:r>
              <a:rPr lang="ru-RU" sz="2000" dirty="0" err="1" smtClean="0"/>
              <a:t>Постаноги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Март:</a:t>
            </a:r>
            <a:r>
              <a:rPr lang="ru-RU" sz="2000" dirty="0" smtClean="0"/>
              <a:t> Организация выставки книг писателей города, района и края.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/>
              <a:t>Апрель:</a:t>
            </a:r>
            <a:r>
              <a:rPr lang="ru-RU" sz="2000" dirty="0" smtClean="0"/>
              <a:t> Организация литературной гостиной  для учащихся 9-10 классов.</a:t>
            </a:r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ru-RU" sz="2000" dirty="0" smtClean="0"/>
              <a:t>Создание фильма по материалам встречи с писателями.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2010год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27650" name="Picture 2" descr="C:\Documents and Settings\Admin\Рабочий стол\Новая папка (3)\photo\IMG_80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3" y="4214818"/>
            <a:ext cx="3929091" cy="2500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1" name="Picture 3" descr="C:\Documents and Settings\Admin\Рабочий стол\Новая папка (3)\photo\IMG_80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7" y="1785926"/>
            <a:ext cx="332186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Admin\Рабочий стол\ggghgh\photo\IMG_80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1" y="142852"/>
            <a:ext cx="257176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ggghgh\photo\IMG_808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800000" flipV="1">
            <a:off x="6357950" y="142852"/>
            <a:ext cx="257176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Admin\Рабочий стол\ggghgh\photo\IMG_806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6314" y="4214818"/>
            <a:ext cx="414340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000108"/>
            <a:ext cx="4829180" cy="2143108"/>
          </a:xfrm>
        </p:spPr>
        <p:txBody>
          <a:bodyPr/>
          <a:lstStyle/>
          <a:p>
            <a:r>
              <a:rPr lang="ru-RU" sz="4000" i="1" dirty="0" smtClean="0">
                <a:latin typeface="Bookman Old Style" pitchFamily="18" charset="0"/>
              </a:rPr>
              <a:t>Классные часы</a:t>
            </a:r>
            <a:br>
              <a:rPr lang="ru-RU" sz="4000" i="1" dirty="0" smtClean="0">
                <a:latin typeface="Bookman Old Style" pitchFamily="18" charset="0"/>
              </a:rPr>
            </a:br>
            <a:r>
              <a:rPr lang="ru-RU" sz="4000" i="1" dirty="0" smtClean="0">
                <a:latin typeface="Bookman Old Style" pitchFamily="18" charset="0"/>
              </a:rPr>
              <a:t>с писателями города</a:t>
            </a:r>
            <a:endParaRPr lang="ru-RU" sz="4000" i="1" dirty="0">
              <a:latin typeface="Bookman Old Style" pitchFamily="18" charset="0"/>
            </a:endParaRPr>
          </a:p>
        </p:txBody>
      </p:sp>
      <p:pic>
        <p:nvPicPr>
          <p:cNvPr id="4" name="Содержимое 3" descr="F:\Иванова М.Г\_DSC016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642918"/>
            <a:ext cx="457203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Поздравление писателей\встреча с В.В. Миковым 30.01.15\_DSC194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786190"/>
            <a:ext cx="4572032" cy="274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Новая папка\photo\ggghgh\photo\hjlybrb dcnhtxf\SDC192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3786190"/>
            <a:ext cx="3952871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ggghgh\photo\hjlybrb dcnhtxf\_DSC17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4286280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071546"/>
            <a:ext cx="4757742" cy="1143000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встреча в «Родниках»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026" name="Picture 2" descr="C:\Documents and Settings\Admin\Рабочий стол\ggghgh\photo\hjlybrb dcnhtxf\_DSC175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500438"/>
            <a:ext cx="4276819" cy="298291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ggghgh\photo\hjlybrb dcnhtxf\_DSC17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3500438"/>
            <a:ext cx="4110041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Documents and Settings\Admin\Рабочий стол\Новая папка (6)\Новая папка (5)\norm\P22000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4624653" cy="3411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26" y="500042"/>
            <a:ext cx="5214974" cy="1857364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i="1" dirty="0" smtClean="0"/>
              <a:t> </a:t>
            </a:r>
            <a:r>
              <a:rPr lang="ru-RU" i="1" dirty="0" smtClean="0">
                <a:latin typeface="Bookman Old Style" pitchFamily="18" charset="0"/>
              </a:rPr>
              <a:t>20 февраля</a:t>
            </a:r>
            <a:br>
              <a:rPr lang="ru-RU" i="1" dirty="0" smtClean="0">
                <a:latin typeface="Bookman Old Style" pitchFamily="18" charset="0"/>
              </a:rPr>
            </a:br>
            <a:r>
              <a:rPr lang="ru-RU" i="1" dirty="0" smtClean="0">
                <a:latin typeface="Bookman Old Style" pitchFamily="18" charset="0"/>
              </a:rPr>
              <a:t>                   2016 </a:t>
            </a:r>
            <a:endParaRPr lang="ru-RU" i="1" dirty="0">
              <a:latin typeface="Bookman Old Style" pitchFamily="18" charset="0"/>
            </a:endParaRPr>
          </a:p>
        </p:txBody>
      </p:sp>
      <p:pic>
        <p:nvPicPr>
          <p:cNvPr id="4" name="Picture 2" descr="C:\Documents and Settings\Admin\Рабочий стол\Новая папка (6)\Новая папка (5)\norm\P220005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094498"/>
            <a:ext cx="3714776" cy="24930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C:\Documents and Settings\Admin\Рабочий стол\Новая папка (6)\Новая папка (5)\norm\P22000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46" y="2702806"/>
            <a:ext cx="2905470" cy="37519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:\Новая папка\photo\Копия 14446367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786190"/>
            <a:ext cx="4296227" cy="2512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Новая папка\photo\ggghgh\photo\IMG_20150929_1559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786190"/>
            <a:ext cx="4143404" cy="2579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571536" y="785794"/>
            <a:ext cx="5643634" cy="250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Участники</a:t>
            </a:r>
            <a:r>
              <a:rPr kumimoji="0" lang="ru-RU" sz="4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проекта – весь класс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2051" name="Picture 3" descr="D:\Новая папка\photo\ggghgh\photo\14443895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857232"/>
            <a:ext cx="444503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«Продукт»  проекта: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443914" cy="3543312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Оформление материалов по теме в исследовательской работе «Нытва литературная». Участие в конкурсах (1м, 1м, 2м);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встречи с писателями города для учащихся 9-10 классов. Фильм по итогам встречи;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Выставка книг писателей города и края; 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материала к оформлению экспозиции «Нытва литературная»;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3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marL="342900" indent="-342900" fontAlgn="base">
          <a:spcBef>
            <a:spcPct val="20000"/>
          </a:spcBef>
          <a:spcAft>
            <a:spcPct val="0"/>
          </a:spcAft>
          <a:defRPr sz="2400" i="1" dirty="0" smtClean="0">
            <a:solidFill>
              <a:schemeClr val="tx1"/>
            </a:solidFill>
            <a:latin typeface="Bookman Old Style" pitchFamily="18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451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shablon34</vt:lpstr>
      <vt:lpstr>«Нытва литературная»</vt:lpstr>
      <vt:lpstr>Задачи:</vt:lpstr>
      <vt:lpstr>Этапы работы:</vt:lpstr>
      <vt:lpstr>2010год</vt:lpstr>
      <vt:lpstr>Классные часы с писателями города</vt:lpstr>
      <vt:lpstr>встреча в «Родниках»</vt:lpstr>
      <vt:lpstr>             20 февраля                    2016 </vt:lpstr>
      <vt:lpstr>Слайд 8</vt:lpstr>
      <vt:lpstr>«Продукт»  проекта:</vt:lpstr>
      <vt:lpstr>Организация выставки книг писателей города, района и края</vt:lpstr>
      <vt:lpstr>Слайд 11</vt:lpstr>
      <vt:lpstr>Смета проекта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Зам дир1</cp:lastModifiedBy>
  <cp:revision>108</cp:revision>
  <dcterms:modified xsi:type="dcterms:W3CDTF">2016-06-07T08:05:51Z</dcterms:modified>
</cp:coreProperties>
</file>