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C3E69-DCA6-4A10-B3F1-5D8505CD8259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D2D98E-09B8-499A-A262-501179848B33}">
      <dgm:prSet phldrT="[Текст]"/>
      <dgm:spPr/>
      <dgm:t>
        <a:bodyPr/>
        <a:lstStyle/>
        <a:p>
          <a:r>
            <a:rPr lang="ru-RU" b="1" i="1" dirty="0" smtClean="0">
              <a:solidFill>
                <a:srgbClr val="7030A0"/>
              </a:solidFill>
            </a:rPr>
            <a:t>тесты на правописание</a:t>
          </a:r>
          <a:r>
            <a:rPr lang="ru-RU" dirty="0" smtClean="0">
              <a:solidFill>
                <a:srgbClr val="7030A0"/>
              </a:solidFill>
            </a:rPr>
            <a:t> </a:t>
          </a:r>
          <a:endParaRPr lang="ru-RU" dirty="0">
            <a:solidFill>
              <a:srgbClr val="7030A0"/>
            </a:solidFill>
          </a:endParaRPr>
        </a:p>
      </dgm:t>
    </dgm:pt>
    <dgm:pt modelId="{55882A58-6460-427C-B2E9-2F2ACF7A3C80}" type="parTrans" cxnId="{B5F11DAF-D320-4F82-AD5C-BD455BF8A3AE}">
      <dgm:prSet/>
      <dgm:spPr/>
      <dgm:t>
        <a:bodyPr/>
        <a:lstStyle/>
        <a:p>
          <a:endParaRPr lang="ru-RU"/>
        </a:p>
      </dgm:t>
    </dgm:pt>
    <dgm:pt modelId="{9F0BD9FD-97FB-4A1D-91DD-425076003C22}" type="sibTrans" cxnId="{B5F11DAF-D320-4F82-AD5C-BD455BF8A3AE}">
      <dgm:prSet/>
      <dgm:spPr/>
      <dgm:t>
        <a:bodyPr/>
        <a:lstStyle/>
        <a:p>
          <a:endParaRPr lang="ru-RU"/>
        </a:p>
      </dgm:t>
    </dgm:pt>
    <dgm:pt modelId="{5468E86F-BA79-4C73-90D7-D3DAC8CAE481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7030A0"/>
              </a:solidFill>
            </a:rPr>
            <a:t>тесты на проверку </a:t>
          </a:r>
          <a:r>
            <a:rPr lang="ru-RU" sz="1800" b="1" i="1" dirty="0" err="1" smtClean="0">
              <a:solidFill>
                <a:srgbClr val="7030A0"/>
              </a:solidFill>
            </a:rPr>
            <a:t>вокабуляра</a:t>
          </a:r>
          <a:endParaRPr lang="ru-RU" sz="1800" b="1" i="1" dirty="0">
            <a:solidFill>
              <a:srgbClr val="7030A0"/>
            </a:solidFill>
          </a:endParaRPr>
        </a:p>
      </dgm:t>
    </dgm:pt>
    <dgm:pt modelId="{F3DC74BC-BE48-424F-B3C2-363876E75E5D}" type="parTrans" cxnId="{5C4B74E9-7583-43D6-869A-1A088B4390DA}">
      <dgm:prSet/>
      <dgm:spPr/>
      <dgm:t>
        <a:bodyPr/>
        <a:lstStyle/>
        <a:p>
          <a:endParaRPr lang="ru-RU"/>
        </a:p>
      </dgm:t>
    </dgm:pt>
    <dgm:pt modelId="{6634D3A4-070E-407E-BE6D-6A7A37A966B1}" type="sibTrans" cxnId="{5C4B74E9-7583-43D6-869A-1A088B4390DA}">
      <dgm:prSet/>
      <dgm:spPr/>
      <dgm:t>
        <a:bodyPr/>
        <a:lstStyle/>
        <a:p>
          <a:endParaRPr lang="ru-RU"/>
        </a:p>
      </dgm:t>
    </dgm:pt>
    <dgm:pt modelId="{19A4C796-0F2B-4454-8EC1-D27070A8D16B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987343F-7FF3-4FAE-AE41-A207FDEFA5F1}" type="sibTrans" cxnId="{228E8D36-4FDE-4B00-BD0E-3E05D4F89B9B}">
      <dgm:prSet/>
      <dgm:spPr/>
      <dgm:t>
        <a:bodyPr/>
        <a:lstStyle/>
        <a:p>
          <a:endParaRPr lang="ru-RU"/>
        </a:p>
      </dgm:t>
    </dgm:pt>
    <dgm:pt modelId="{89B87E60-7A35-445C-A776-199DB257F18D}" type="parTrans" cxnId="{228E8D36-4FDE-4B00-BD0E-3E05D4F89B9B}">
      <dgm:prSet/>
      <dgm:spPr/>
      <dgm:t>
        <a:bodyPr/>
        <a:lstStyle/>
        <a:p>
          <a:endParaRPr lang="ru-RU"/>
        </a:p>
      </dgm:t>
    </dgm:pt>
    <dgm:pt modelId="{ED3F2194-E76D-48A6-B7AE-6563BC03F0A7}">
      <dgm:prSet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51ED6EC1-AB8F-44A9-88E2-CBA34BB92AFE}" type="parTrans" cxnId="{A09E049B-F60A-4D20-B9EE-A5965B12F25B}">
      <dgm:prSet/>
      <dgm:spPr/>
      <dgm:t>
        <a:bodyPr/>
        <a:lstStyle/>
        <a:p>
          <a:endParaRPr lang="ru-RU"/>
        </a:p>
      </dgm:t>
    </dgm:pt>
    <dgm:pt modelId="{53407C80-C776-4ACF-89FC-623B9817AF7B}" type="sibTrans" cxnId="{A09E049B-F60A-4D20-B9EE-A5965B12F25B}">
      <dgm:prSet/>
      <dgm:spPr/>
      <dgm:t>
        <a:bodyPr/>
        <a:lstStyle/>
        <a:p>
          <a:endParaRPr lang="ru-RU"/>
        </a:p>
      </dgm:t>
    </dgm:pt>
    <dgm:pt modelId="{8B49F833-B47D-4EC8-BC9C-0506350E4587}">
      <dgm:prSet custT="1"/>
      <dgm:spPr/>
      <dgm:t>
        <a:bodyPr/>
        <a:lstStyle/>
        <a:p>
          <a:endParaRPr lang="ru-RU" dirty="0"/>
        </a:p>
      </dgm:t>
    </dgm:pt>
    <dgm:pt modelId="{B9646ACC-66F7-43C4-A5E2-F864CCD2153F}" type="parTrans" cxnId="{06EE197F-4DA9-46F1-BE78-A7A837940A81}">
      <dgm:prSet/>
      <dgm:spPr/>
      <dgm:t>
        <a:bodyPr/>
        <a:lstStyle/>
        <a:p>
          <a:endParaRPr lang="ru-RU"/>
        </a:p>
      </dgm:t>
    </dgm:pt>
    <dgm:pt modelId="{30CC703F-307E-4C79-B7E5-9D962CB9A980}" type="sibTrans" cxnId="{06EE197F-4DA9-46F1-BE78-A7A837940A81}">
      <dgm:prSet/>
      <dgm:spPr/>
      <dgm:t>
        <a:bodyPr/>
        <a:lstStyle/>
        <a:p>
          <a:endParaRPr lang="ru-RU"/>
        </a:p>
      </dgm:t>
    </dgm:pt>
    <dgm:pt modelId="{73F685C6-E138-4A44-A6A7-38E21B5DD8CC}">
      <dgm:prSet custT="1"/>
      <dgm:spPr/>
      <dgm:t>
        <a:bodyPr/>
        <a:lstStyle/>
        <a:p>
          <a:r>
            <a:rPr lang="ru-RU" sz="2000" b="1" i="1" dirty="0" smtClean="0">
              <a:solidFill>
                <a:srgbClr val="7030A0"/>
              </a:solidFill>
            </a:rPr>
            <a:t>игры</a:t>
          </a:r>
          <a:endParaRPr lang="ru-RU" sz="2000" b="1" i="1" dirty="0">
            <a:solidFill>
              <a:srgbClr val="7030A0"/>
            </a:solidFill>
          </a:endParaRPr>
        </a:p>
      </dgm:t>
    </dgm:pt>
    <dgm:pt modelId="{07D40E98-EC59-47FC-9E6F-5B43ECF8F221}" type="parTrans" cxnId="{5F6D955A-D538-4BB0-8C65-6A0642D26F93}">
      <dgm:prSet/>
      <dgm:spPr/>
      <dgm:t>
        <a:bodyPr/>
        <a:lstStyle/>
        <a:p>
          <a:endParaRPr lang="ru-RU"/>
        </a:p>
      </dgm:t>
    </dgm:pt>
    <dgm:pt modelId="{4247543B-4B0A-4415-9790-4847D9FDC8F6}" type="sibTrans" cxnId="{5F6D955A-D538-4BB0-8C65-6A0642D26F93}">
      <dgm:prSet/>
      <dgm:spPr/>
      <dgm:t>
        <a:bodyPr/>
        <a:lstStyle/>
        <a:p>
          <a:endParaRPr lang="ru-RU"/>
        </a:p>
      </dgm:t>
    </dgm:pt>
    <dgm:pt modelId="{4609F19A-1E21-4862-96EC-B262BC92F27A}">
      <dgm:prSet custT="1"/>
      <dgm:spPr/>
      <dgm:t>
        <a:bodyPr/>
        <a:lstStyle/>
        <a:p>
          <a:r>
            <a:rPr lang="ru-RU" sz="1800" b="1" i="1" dirty="0" smtClean="0">
              <a:solidFill>
                <a:srgbClr val="7030A0"/>
              </a:solidFill>
            </a:rPr>
            <a:t>Обучающиеся могут самостоятельно создавать свои наборы </a:t>
          </a:r>
          <a:r>
            <a:rPr lang="ru-RU" sz="1800" b="1" i="1" dirty="0" err="1" smtClean="0">
              <a:solidFill>
                <a:srgbClr val="7030A0"/>
              </a:solidFill>
            </a:rPr>
            <a:t>flash</a:t>
          </a:r>
          <a:r>
            <a:rPr lang="ru-RU" sz="1800" b="1" i="1" dirty="0" smtClean="0">
              <a:solidFill>
                <a:srgbClr val="7030A0"/>
              </a:solidFill>
            </a:rPr>
            <a:t>-карточек </a:t>
          </a:r>
          <a:endParaRPr lang="ru-RU" sz="1800" b="1" i="1" dirty="0">
            <a:solidFill>
              <a:srgbClr val="7030A0"/>
            </a:solidFill>
          </a:endParaRPr>
        </a:p>
      </dgm:t>
    </dgm:pt>
    <dgm:pt modelId="{85D69EED-3F72-4E4E-8AA1-395311120FE9}" type="parTrans" cxnId="{3D2DDA07-00C2-403C-BB0B-71ED016410BB}">
      <dgm:prSet/>
      <dgm:spPr/>
      <dgm:t>
        <a:bodyPr/>
        <a:lstStyle/>
        <a:p>
          <a:endParaRPr lang="ru-RU"/>
        </a:p>
      </dgm:t>
    </dgm:pt>
    <dgm:pt modelId="{D21644EC-F968-42AC-BF24-EF62FAE7CD9B}" type="sibTrans" cxnId="{3D2DDA07-00C2-403C-BB0B-71ED016410BB}">
      <dgm:prSet/>
      <dgm:spPr/>
      <dgm:t>
        <a:bodyPr/>
        <a:lstStyle/>
        <a:p>
          <a:endParaRPr lang="ru-RU"/>
        </a:p>
      </dgm:t>
    </dgm:pt>
    <dgm:pt modelId="{52D2CE67-30CE-44C2-A250-34058263CCB4}">
      <dgm:prSet custT="1"/>
      <dgm:spPr/>
      <dgm:t>
        <a:bodyPr/>
        <a:lstStyle/>
        <a:p>
          <a:r>
            <a:rPr lang="ru-RU" sz="1600" b="1" i="1" dirty="0" err="1" smtClean="0">
              <a:solidFill>
                <a:srgbClr val="7030A0"/>
              </a:solidFill>
            </a:rPr>
            <a:t>метапредметные</a:t>
          </a:r>
          <a:r>
            <a:rPr lang="ru-RU" sz="1600" b="1" i="1" dirty="0" smtClean="0">
              <a:solidFill>
                <a:srgbClr val="7030A0"/>
              </a:solidFill>
            </a:rPr>
            <a:t> универсальные учебные действия</a:t>
          </a:r>
          <a:endParaRPr lang="ru-RU" sz="1050" b="1" i="1" dirty="0">
            <a:solidFill>
              <a:srgbClr val="7030A0"/>
            </a:solidFill>
          </a:endParaRPr>
        </a:p>
      </dgm:t>
    </dgm:pt>
    <dgm:pt modelId="{53C6C5EB-1D3A-45E9-A8A3-CC241062BD06}" type="parTrans" cxnId="{025EF7B8-10DF-4B02-95FF-F5A0154F4E11}">
      <dgm:prSet/>
      <dgm:spPr/>
      <dgm:t>
        <a:bodyPr/>
        <a:lstStyle/>
        <a:p>
          <a:endParaRPr lang="ru-RU"/>
        </a:p>
      </dgm:t>
    </dgm:pt>
    <dgm:pt modelId="{72AD2506-20C9-46A0-ACB9-6CA1B4C1CAF5}" type="sibTrans" cxnId="{025EF7B8-10DF-4B02-95FF-F5A0154F4E11}">
      <dgm:prSet/>
      <dgm:spPr/>
      <dgm:t>
        <a:bodyPr/>
        <a:lstStyle/>
        <a:p>
          <a:endParaRPr lang="ru-RU"/>
        </a:p>
      </dgm:t>
    </dgm:pt>
    <dgm:pt modelId="{AFFE515F-58E0-48F8-83F3-AD8AD0F20570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7030A0"/>
              </a:solidFill>
            </a:rPr>
            <a:t>возможность прослушать произношение слова</a:t>
          </a:r>
          <a:endParaRPr lang="ru-RU" sz="1800" dirty="0">
            <a:solidFill>
              <a:srgbClr val="7030A0"/>
            </a:solidFill>
          </a:endParaRPr>
        </a:p>
      </dgm:t>
    </dgm:pt>
    <dgm:pt modelId="{9211FF51-8BF7-490E-866E-45CCB65DB40B}" type="sibTrans" cxnId="{E80CE47D-14ED-4867-AFBF-5A87872E5C2A}">
      <dgm:prSet/>
      <dgm:spPr/>
      <dgm:t>
        <a:bodyPr/>
        <a:lstStyle/>
        <a:p>
          <a:endParaRPr lang="ru-RU"/>
        </a:p>
      </dgm:t>
    </dgm:pt>
    <dgm:pt modelId="{C8DB240B-87D3-4F00-B8CA-6CB17AC6DB31}" type="parTrans" cxnId="{E80CE47D-14ED-4867-AFBF-5A87872E5C2A}">
      <dgm:prSet/>
      <dgm:spPr/>
      <dgm:t>
        <a:bodyPr/>
        <a:lstStyle/>
        <a:p>
          <a:endParaRPr lang="ru-RU"/>
        </a:p>
      </dgm:t>
    </dgm:pt>
    <dgm:pt modelId="{6E0C2667-70D9-4630-8424-5E37CD9C28B4}" type="pres">
      <dgm:prSet presAssocID="{566C3E69-DCA6-4A10-B3F1-5D8505CD825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8F4F4D4-6686-49C4-9989-B7A44175B978}" type="pres">
      <dgm:prSet presAssocID="{19A4C796-0F2B-4454-8EC1-D27070A8D16B}" presName="singleCycle" presStyleCnt="0"/>
      <dgm:spPr/>
    </dgm:pt>
    <dgm:pt modelId="{2D1B8113-BA2E-4444-967D-FA7F6E8D04FF}" type="pres">
      <dgm:prSet presAssocID="{19A4C796-0F2B-4454-8EC1-D27070A8D16B}" presName="singleCenter" presStyleLbl="node1" presStyleIdx="0" presStyleCnt="8" custScaleX="92983" custScaleY="92984" custLinFactNeighborX="3739" custLinFactNeighborY="-291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830804B-765C-474E-9BAA-D72773784699}" type="pres">
      <dgm:prSet presAssocID="{C8DB240B-87D3-4F00-B8CA-6CB17AC6DB31}" presName="Name56" presStyleLbl="parChTrans1D2" presStyleIdx="0" presStyleCnt="7"/>
      <dgm:spPr/>
      <dgm:t>
        <a:bodyPr/>
        <a:lstStyle/>
        <a:p>
          <a:endParaRPr lang="ru-RU"/>
        </a:p>
      </dgm:t>
    </dgm:pt>
    <dgm:pt modelId="{6CABF2DB-D824-413C-8FA1-7B3C0DBABE74}" type="pres">
      <dgm:prSet presAssocID="{AFFE515F-58E0-48F8-83F3-AD8AD0F20570}" presName="text0" presStyleLbl="node1" presStyleIdx="1" presStyleCnt="8" custScaleX="211564" custScaleY="149114" custRadScaleRad="100157" custRadScaleInc="-22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D55F6-379D-4CD2-BC3E-2EE6B06035E2}" type="pres">
      <dgm:prSet presAssocID="{55882A58-6460-427C-B2E9-2F2ACF7A3C80}" presName="Name56" presStyleLbl="parChTrans1D2" presStyleIdx="1" presStyleCnt="7"/>
      <dgm:spPr/>
      <dgm:t>
        <a:bodyPr/>
        <a:lstStyle/>
        <a:p>
          <a:endParaRPr lang="ru-RU"/>
        </a:p>
      </dgm:t>
    </dgm:pt>
    <dgm:pt modelId="{B98AD6BC-F864-43A1-A93B-FF8B13FEF4A1}" type="pres">
      <dgm:prSet presAssocID="{87D2D98E-09B8-499A-A262-501179848B33}" presName="text0" presStyleLbl="node1" presStyleIdx="2" presStyleCnt="8" custScaleX="186502" custScaleY="155101" custRadScaleRad="126591" custRadScaleInc="20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5ECAA-1885-4B61-B1A6-1213B50F29EA}" type="pres">
      <dgm:prSet presAssocID="{F3DC74BC-BE48-424F-B3C2-363876E75E5D}" presName="Name56" presStyleLbl="parChTrans1D2" presStyleIdx="2" presStyleCnt="7"/>
      <dgm:spPr/>
      <dgm:t>
        <a:bodyPr/>
        <a:lstStyle/>
        <a:p>
          <a:endParaRPr lang="ru-RU"/>
        </a:p>
      </dgm:t>
    </dgm:pt>
    <dgm:pt modelId="{8C47F8B1-AF82-4373-ACDD-028134DA56FC}" type="pres">
      <dgm:prSet presAssocID="{5468E86F-BA79-4C73-90D7-D3DAC8CAE481}" presName="text0" presStyleLbl="node1" presStyleIdx="3" presStyleCnt="8" custScaleX="237265" custScaleY="126094" custRadScaleRad="127576" custRadScaleInc="-9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B2F82-733C-46CE-A1BB-98587D53F27F}" type="pres">
      <dgm:prSet presAssocID="{51ED6EC1-AB8F-44A9-88E2-CBA34BB92AFE}" presName="Name56" presStyleLbl="parChTrans1D2" presStyleIdx="3" presStyleCnt="7"/>
      <dgm:spPr/>
      <dgm:t>
        <a:bodyPr/>
        <a:lstStyle/>
        <a:p>
          <a:endParaRPr lang="ru-RU"/>
        </a:p>
      </dgm:t>
    </dgm:pt>
    <dgm:pt modelId="{7DE6CE26-B1E0-4BCC-BAE3-1AEB9DAC4654}" type="pres">
      <dgm:prSet presAssocID="{ED3F2194-E76D-48A6-B7AE-6563BC03F0A7}" presName="text0" presStyleLbl="node1" presStyleIdx="4" presStyleCnt="8" custRadScaleRad="122741" custRadScaleInc="5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0A132-9E34-48AB-9099-1FB0143C784C}" type="pres">
      <dgm:prSet presAssocID="{53C6C5EB-1D3A-45E9-A8A3-CC241062BD06}" presName="Name56" presStyleLbl="parChTrans1D2" presStyleIdx="4" presStyleCnt="7"/>
      <dgm:spPr/>
      <dgm:t>
        <a:bodyPr/>
        <a:lstStyle/>
        <a:p>
          <a:endParaRPr lang="ru-RU"/>
        </a:p>
      </dgm:t>
    </dgm:pt>
    <dgm:pt modelId="{2ED3AA05-59C4-45F5-B361-A556B920C53B}" type="pres">
      <dgm:prSet presAssocID="{52D2CE67-30CE-44C2-A250-34058263CCB4}" presName="text0" presStyleLbl="node1" presStyleIdx="5" presStyleCnt="8" custScaleX="193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E8426-3CAB-44FF-B782-93B696B0E2A7}" type="pres">
      <dgm:prSet presAssocID="{85D69EED-3F72-4E4E-8AA1-395311120FE9}" presName="Name56" presStyleLbl="parChTrans1D2" presStyleIdx="5" presStyleCnt="7"/>
      <dgm:spPr/>
      <dgm:t>
        <a:bodyPr/>
        <a:lstStyle/>
        <a:p>
          <a:endParaRPr lang="ru-RU"/>
        </a:p>
      </dgm:t>
    </dgm:pt>
    <dgm:pt modelId="{1E303282-4E35-4823-85E1-6E79390DD868}" type="pres">
      <dgm:prSet presAssocID="{4609F19A-1E21-4862-96EC-B262BC92F27A}" presName="text0" presStyleLbl="node1" presStyleIdx="6" presStyleCnt="8" custScaleX="262929" custScaleY="174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63821-C351-4BC8-A1AD-6E08A8A9A423}" type="pres">
      <dgm:prSet presAssocID="{07D40E98-EC59-47FC-9E6F-5B43ECF8F221}" presName="Name56" presStyleLbl="parChTrans1D2" presStyleIdx="6" presStyleCnt="7"/>
      <dgm:spPr/>
      <dgm:t>
        <a:bodyPr/>
        <a:lstStyle/>
        <a:p>
          <a:endParaRPr lang="ru-RU"/>
        </a:p>
      </dgm:t>
    </dgm:pt>
    <dgm:pt modelId="{D20D683B-6B36-43A1-921D-A9C0EA8A88B3}" type="pres">
      <dgm:prSet presAssocID="{73F685C6-E138-4A44-A6A7-38E21B5DD8CC}" presName="text0" presStyleLbl="node1" presStyleIdx="7" presStyleCnt="8" custRadScaleRad="120245" custRadScaleInc="-24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EE197F-4DA9-46F1-BE78-A7A837940A81}" srcId="{19A4C796-0F2B-4454-8EC1-D27070A8D16B}" destId="{8B49F833-B47D-4EC8-BC9C-0506350E4587}" srcOrd="7" destOrd="0" parTransId="{B9646ACC-66F7-43C4-A5E2-F864CCD2153F}" sibTransId="{30CC703F-307E-4C79-B7E5-9D962CB9A980}"/>
    <dgm:cxn modelId="{4C998171-4049-4447-9D25-2F69A476AC33}" type="presOf" srcId="{AFFE515F-58E0-48F8-83F3-AD8AD0F20570}" destId="{6CABF2DB-D824-413C-8FA1-7B3C0DBABE74}" srcOrd="0" destOrd="0" presId="urn:microsoft.com/office/officeart/2008/layout/RadialCluster"/>
    <dgm:cxn modelId="{375AC034-49F5-41E0-8ABC-0D6E08D94DF0}" type="presOf" srcId="{5468E86F-BA79-4C73-90D7-D3DAC8CAE481}" destId="{8C47F8B1-AF82-4373-ACDD-028134DA56FC}" srcOrd="0" destOrd="0" presId="urn:microsoft.com/office/officeart/2008/layout/RadialCluster"/>
    <dgm:cxn modelId="{14754B44-702A-4111-886B-AD401B9109B3}" type="presOf" srcId="{F3DC74BC-BE48-424F-B3C2-363876E75E5D}" destId="{5CB5ECAA-1885-4B61-B1A6-1213B50F29EA}" srcOrd="0" destOrd="0" presId="urn:microsoft.com/office/officeart/2008/layout/RadialCluster"/>
    <dgm:cxn modelId="{4A86309C-F31B-45A3-B5C7-F3AE87752928}" type="presOf" srcId="{19A4C796-0F2B-4454-8EC1-D27070A8D16B}" destId="{2D1B8113-BA2E-4444-967D-FA7F6E8D04FF}" srcOrd="0" destOrd="0" presId="urn:microsoft.com/office/officeart/2008/layout/RadialCluster"/>
    <dgm:cxn modelId="{ACAD87AD-9919-4DFC-BA7C-CFE3E812D16F}" type="presOf" srcId="{85D69EED-3F72-4E4E-8AA1-395311120FE9}" destId="{961E8426-3CAB-44FF-B782-93B696B0E2A7}" srcOrd="0" destOrd="0" presId="urn:microsoft.com/office/officeart/2008/layout/RadialCluster"/>
    <dgm:cxn modelId="{228E8D36-4FDE-4B00-BD0E-3E05D4F89B9B}" srcId="{566C3E69-DCA6-4A10-B3F1-5D8505CD8259}" destId="{19A4C796-0F2B-4454-8EC1-D27070A8D16B}" srcOrd="0" destOrd="0" parTransId="{89B87E60-7A35-445C-A776-199DB257F18D}" sibTransId="{B987343F-7FF3-4FAE-AE41-A207FDEFA5F1}"/>
    <dgm:cxn modelId="{60588EBD-FED1-4FE5-9520-DCC9C84A2A86}" type="presOf" srcId="{C8DB240B-87D3-4F00-B8CA-6CB17AC6DB31}" destId="{2830804B-765C-474E-9BAA-D72773784699}" srcOrd="0" destOrd="0" presId="urn:microsoft.com/office/officeart/2008/layout/RadialCluster"/>
    <dgm:cxn modelId="{F2FA5E84-9E8E-4080-948B-5E8CCE90EC14}" type="presOf" srcId="{07D40E98-EC59-47FC-9E6F-5B43ECF8F221}" destId="{B2963821-C351-4BC8-A1AD-6E08A8A9A423}" srcOrd="0" destOrd="0" presId="urn:microsoft.com/office/officeart/2008/layout/RadialCluster"/>
    <dgm:cxn modelId="{CCF7929B-1C43-4B9A-B998-D778FC1B135C}" type="presOf" srcId="{73F685C6-E138-4A44-A6A7-38E21B5DD8CC}" destId="{D20D683B-6B36-43A1-921D-A9C0EA8A88B3}" srcOrd="0" destOrd="0" presId="urn:microsoft.com/office/officeart/2008/layout/RadialCluster"/>
    <dgm:cxn modelId="{E80CE47D-14ED-4867-AFBF-5A87872E5C2A}" srcId="{19A4C796-0F2B-4454-8EC1-D27070A8D16B}" destId="{AFFE515F-58E0-48F8-83F3-AD8AD0F20570}" srcOrd="0" destOrd="0" parTransId="{C8DB240B-87D3-4F00-B8CA-6CB17AC6DB31}" sibTransId="{9211FF51-8BF7-490E-866E-45CCB65DB40B}"/>
    <dgm:cxn modelId="{5F6D955A-D538-4BB0-8C65-6A0642D26F93}" srcId="{19A4C796-0F2B-4454-8EC1-D27070A8D16B}" destId="{73F685C6-E138-4A44-A6A7-38E21B5DD8CC}" srcOrd="6" destOrd="0" parTransId="{07D40E98-EC59-47FC-9E6F-5B43ECF8F221}" sibTransId="{4247543B-4B0A-4415-9790-4847D9FDC8F6}"/>
    <dgm:cxn modelId="{2C7362A0-778C-407D-A2F3-E010E4E569A8}" type="presOf" srcId="{52D2CE67-30CE-44C2-A250-34058263CCB4}" destId="{2ED3AA05-59C4-45F5-B361-A556B920C53B}" srcOrd="0" destOrd="0" presId="urn:microsoft.com/office/officeart/2008/layout/RadialCluster"/>
    <dgm:cxn modelId="{893D0B40-2F9C-4E07-BFA6-6C68ABB9AEE6}" type="presOf" srcId="{566C3E69-DCA6-4A10-B3F1-5D8505CD8259}" destId="{6E0C2667-70D9-4630-8424-5E37CD9C28B4}" srcOrd="0" destOrd="0" presId="urn:microsoft.com/office/officeart/2008/layout/RadialCluster"/>
    <dgm:cxn modelId="{A0916FB2-5373-47A7-8EB1-175689D88006}" type="presOf" srcId="{ED3F2194-E76D-48A6-B7AE-6563BC03F0A7}" destId="{7DE6CE26-B1E0-4BCC-BAE3-1AEB9DAC4654}" srcOrd="0" destOrd="0" presId="urn:microsoft.com/office/officeart/2008/layout/RadialCluster"/>
    <dgm:cxn modelId="{A09E049B-F60A-4D20-B9EE-A5965B12F25B}" srcId="{19A4C796-0F2B-4454-8EC1-D27070A8D16B}" destId="{ED3F2194-E76D-48A6-B7AE-6563BC03F0A7}" srcOrd="3" destOrd="0" parTransId="{51ED6EC1-AB8F-44A9-88E2-CBA34BB92AFE}" sibTransId="{53407C80-C776-4ACF-89FC-623B9817AF7B}"/>
    <dgm:cxn modelId="{C3CAA7AA-9788-4AB0-8F7C-7A6DFB170F59}" type="presOf" srcId="{53C6C5EB-1D3A-45E9-A8A3-CC241062BD06}" destId="{D790A132-9E34-48AB-9099-1FB0143C784C}" srcOrd="0" destOrd="0" presId="urn:microsoft.com/office/officeart/2008/layout/RadialCluster"/>
    <dgm:cxn modelId="{9273327C-1481-4DEF-93BC-5A6D3C726658}" type="presOf" srcId="{55882A58-6460-427C-B2E9-2F2ACF7A3C80}" destId="{B33D55F6-379D-4CD2-BC3E-2EE6B06035E2}" srcOrd="0" destOrd="0" presId="urn:microsoft.com/office/officeart/2008/layout/RadialCluster"/>
    <dgm:cxn modelId="{B5F11DAF-D320-4F82-AD5C-BD455BF8A3AE}" srcId="{19A4C796-0F2B-4454-8EC1-D27070A8D16B}" destId="{87D2D98E-09B8-499A-A262-501179848B33}" srcOrd="1" destOrd="0" parTransId="{55882A58-6460-427C-B2E9-2F2ACF7A3C80}" sibTransId="{9F0BD9FD-97FB-4A1D-91DD-425076003C22}"/>
    <dgm:cxn modelId="{025EF7B8-10DF-4B02-95FF-F5A0154F4E11}" srcId="{19A4C796-0F2B-4454-8EC1-D27070A8D16B}" destId="{52D2CE67-30CE-44C2-A250-34058263CCB4}" srcOrd="4" destOrd="0" parTransId="{53C6C5EB-1D3A-45E9-A8A3-CC241062BD06}" sibTransId="{72AD2506-20C9-46A0-ACB9-6CA1B4C1CAF5}"/>
    <dgm:cxn modelId="{5C4B74E9-7583-43D6-869A-1A088B4390DA}" srcId="{19A4C796-0F2B-4454-8EC1-D27070A8D16B}" destId="{5468E86F-BA79-4C73-90D7-D3DAC8CAE481}" srcOrd="2" destOrd="0" parTransId="{F3DC74BC-BE48-424F-B3C2-363876E75E5D}" sibTransId="{6634D3A4-070E-407E-BE6D-6A7A37A966B1}"/>
    <dgm:cxn modelId="{ABC60178-8735-46B5-B2D5-A959A55079B4}" type="presOf" srcId="{51ED6EC1-AB8F-44A9-88E2-CBA34BB92AFE}" destId="{F67B2F82-733C-46CE-A1BB-98587D53F27F}" srcOrd="0" destOrd="0" presId="urn:microsoft.com/office/officeart/2008/layout/RadialCluster"/>
    <dgm:cxn modelId="{0234565E-86B8-405D-A65B-CFA3D8C078FF}" type="presOf" srcId="{4609F19A-1E21-4862-96EC-B262BC92F27A}" destId="{1E303282-4E35-4823-85E1-6E79390DD868}" srcOrd="0" destOrd="0" presId="urn:microsoft.com/office/officeart/2008/layout/RadialCluster"/>
    <dgm:cxn modelId="{3D2DDA07-00C2-403C-BB0B-71ED016410BB}" srcId="{19A4C796-0F2B-4454-8EC1-D27070A8D16B}" destId="{4609F19A-1E21-4862-96EC-B262BC92F27A}" srcOrd="5" destOrd="0" parTransId="{85D69EED-3F72-4E4E-8AA1-395311120FE9}" sibTransId="{D21644EC-F968-42AC-BF24-EF62FAE7CD9B}"/>
    <dgm:cxn modelId="{630F0351-264B-479A-8FB0-21FE482F0D96}" type="presOf" srcId="{87D2D98E-09B8-499A-A262-501179848B33}" destId="{B98AD6BC-F864-43A1-A93B-FF8B13FEF4A1}" srcOrd="0" destOrd="0" presId="urn:microsoft.com/office/officeart/2008/layout/RadialCluster"/>
    <dgm:cxn modelId="{42E994B6-290A-45BE-80E8-7559EDF05087}" type="presParOf" srcId="{6E0C2667-70D9-4630-8424-5E37CD9C28B4}" destId="{48F4F4D4-6686-49C4-9989-B7A44175B978}" srcOrd="0" destOrd="0" presId="urn:microsoft.com/office/officeart/2008/layout/RadialCluster"/>
    <dgm:cxn modelId="{885F50BD-5BD4-464A-8274-D759685B1391}" type="presParOf" srcId="{48F4F4D4-6686-49C4-9989-B7A44175B978}" destId="{2D1B8113-BA2E-4444-967D-FA7F6E8D04FF}" srcOrd="0" destOrd="0" presId="urn:microsoft.com/office/officeart/2008/layout/RadialCluster"/>
    <dgm:cxn modelId="{9313AE32-C4B7-4D5B-A7D7-94B5D0BAE4DB}" type="presParOf" srcId="{48F4F4D4-6686-49C4-9989-B7A44175B978}" destId="{2830804B-765C-474E-9BAA-D72773784699}" srcOrd="1" destOrd="0" presId="urn:microsoft.com/office/officeart/2008/layout/RadialCluster"/>
    <dgm:cxn modelId="{906F60D0-405D-4CEB-A9B9-943114ECC005}" type="presParOf" srcId="{48F4F4D4-6686-49C4-9989-B7A44175B978}" destId="{6CABF2DB-D824-413C-8FA1-7B3C0DBABE74}" srcOrd="2" destOrd="0" presId="urn:microsoft.com/office/officeart/2008/layout/RadialCluster"/>
    <dgm:cxn modelId="{263E3955-841B-4110-8542-DCB5D77077B6}" type="presParOf" srcId="{48F4F4D4-6686-49C4-9989-B7A44175B978}" destId="{B33D55F6-379D-4CD2-BC3E-2EE6B06035E2}" srcOrd="3" destOrd="0" presId="urn:microsoft.com/office/officeart/2008/layout/RadialCluster"/>
    <dgm:cxn modelId="{F5BCCBF5-6862-41BB-B3EE-64E77AFD41FF}" type="presParOf" srcId="{48F4F4D4-6686-49C4-9989-B7A44175B978}" destId="{B98AD6BC-F864-43A1-A93B-FF8B13FEF4A1}" srcOrd="4" destOrd="0" presId="urn:microsoft.com/office/officeart/2008/layout/RadialCluster"/>
    <dgm:cxn modelId="{7561DBAA-DD53-42C5-A55B-06ACFE9B0C75}" type="presParOf" srcId="{48F4F4D4-6686-49C4-9989-B7A44175B978}" destId="{5CB5ECAA-1885-4B61-B1A6-1213B50F29EA}" srcOrd="5" destOrd="0" presId="urn:microsoft.com/office/officeart/2008/layout/RadialCluster"/>
    <dgm:cxn modelId="{A4E6D570-1B62-41C2-8DB3-325B61F4DF66}" type="presParOf" srcId="{48F4F4D4-6686-49C4-9989-B7A44175B978}" destId="{8C47F8B1-AF82-4373-ACDD-028134DA56FC}" srcOrd="6" destOrd="0" presId="urn:microsoft.com/office/officeart/2008/layout/RadialCluster"/>
    <dgm:cxn modelId="{1BE243B2-8D7E-4E82-A93C-C2F4E63E7D3C}" type="presParOf" srcId="{48F4F4D4-6686-49C4-9989-B7A44175B978}" destId="{F67B2F82-733C-46CE-A1BB-98587D53F27F}" srcOrd="7" destOrd="0" presId="urn:microsoft.com/office/officeart/2008/layout/RadialCluster"/>
    <dgm:cxn modelId="{3E78E7E2-F1C3-4B7A-82B4-7AB5AA7B3091}" type="presParOf" srcId="{48F4F4D4-6686-49C4-9989-B7A44175B978}" destId="{7DE6CE26-B1E0-4BCC-BAE3-1AEB9DAC4654}" srcOrd="8" destOrd="0" presId="urn:microsoft.com/office/officeart/2008/layout/RadialCluster"/>
    <dgm:cxn modelId="{23529131-7011-45CA-AE33-8FB806650233}" type="presParOf" srcId="{48F4F4D4-6686-49C4-9989-B7A44175B978}" destId="{D790A132-9E34-48AB-9099-1FB0143C784C}" srcOrd="9" destOrd="0" presId="urn:microsoft.com/office/officeart/2008/layout/RadialCluster"/>
    <dgm:cxn modelId="{D1EF9A3F-A111-4E07-921D-1CE084F63BD6}" type="presParOf" srcId="{48F4F4D4-6686-49C4-9989-B7A44175B978}" destId="{2ED3AA05-59C4-45F5-B361-A556B920C53B}" srcOrd="10" destOrd="0" presId="urn:microsoft.com/office/officeart/2008/layout/RadialCluster"/>
    <dgm:cxn modelId="{D01CCBA8-4DB5-40B4-B3C1-A14097C39EFA}" type="presParOf" srcId="{48F4F4D4-6686-49C4-9989-B7A44175B978}" destId="{961E8426-3CAB-44FF-B782-93B696B0E2A7}" srcOrd="11" destOrd="0" presId="urn:microsoft.com/office/officeart/2008/layout/RadialCluster"/>
    <dgm:cxn modelId="{6A02D60E-BE33-4935-A2D5-AF4D3F8D2FC7}" type="presParOf" srcId="{48F4F4D4-6686-49C4-9989-B7A44175B978}" destId="{1E303282-4E35-4823-85E1-6E79390DD868}" srcOrd="12" destOrd="0" presId="urn:microsoft.com/office/officeart/2008/layout/RadialCluster"/>
    <dgm:cxn modelId="{C59DE525-FEA0-467A-B8B7-38A086D7E462}" type="presParOf" srcId="{48F4F4D4-6686-49C4-9989-B7A44175B978}" destId="{B2963821-C351-4BC8-A1AD-6E08A8A9A423}" srcOrd="13" destOrd="0" presId="urn:microsoft.com/office/officeart/2008/layout/RadialCluster"/>
    <dgm:cxn modelId="{311A1E3C-CBB5-4D35-95D7-ECE71CE01BC6}" type="presParOf" srcId="{48F4F4D4-6686-49C4-9989-B7A44175B978}" destId="{D20D683B-6B36-43A1-921D-A9C0EA8A88B3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B8113-BA2E-4444-967D-FA7F6E8D04FF}">
      <dsp:nvSpPr>
        <dsp:cNvPr id="0" name=""/>
        <dsp:cNvSpPr/>
      </dsp:nvSpPr>
      <dsp:spPr>
        <a:xfrm>
          <a:off x="3039335" y="2088240"/>
          <a:ext cx="1526578" cy="152659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3113856" y="2162761"/>
        <a:ext cx="1377536" cy="1377552"/>
      </dsp:txXfrm>
    </dsp:sp>
    <dsp:sp modelId="{2830804B-765C-474E-9BAA-D72773784699}">
      <dsp:nvSpPr>
        <dsp:cNvPr id="0" name=""/>
        <dsp:cNvSpPr/>
      </dsp:nvSpPr>
      <dsp:spPr>
        <a:xfrm rot="15566961">
          <a:off x="3347561" y="1828240"/>
          <a:ext cx="5289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94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BF2DB-D824-413C-8FA1-7B3C0DBABE74}">
      <dsp:nvSpPr>
        <dsp:cNvPr id="0" name=""/>
        <dsp:cNvSpPr/>
      </dsp:nvSpPr>
      <dsp:spPr>
        <a:xfrm>
          <a:off x="2247259" y="-72004"/>
          <a:ext cx="2327191" cy="1640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7030A0"/>
              </a:solidFill>
            </a:rPr>
            <a:t>возможность прослушать произношение слова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2327329" y="8066"/>
        <a:ext cx="2167051" cy="1480105"/>
      </dsp:txXfrm>
    </dsp:sp>
    <dsp:sp modelId="{B33D55F6-379D-4CD2-BC3E-2EE6B06035E2}">
      <dsp:nvSpPr>
        <dsp:cNvPr id="0" name=""/>
        <dsp:cNvSpPr/>
      </dsp:nvSpPr>
      <dsp:spPr>
        <a:xfrm rot="19632365">
          <a:off x="4526228" y="2224879"/>
          <a:ext cx="4980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801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AD6BC-F864-43A1-A93B-FF8B13FEF4A1}">
      <dsp:nvSpPr>
        <dsp:cNvPr id="0" name=""/>
        <dsp:cNvSpPr/>
      </dsp:nvSpPr>
      <dsp:spPr>
        <a:xfrm>
          <a:off x="4984554" y="576062"/>
          <a:ext cx="2051511" cy="17061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7030A0"/>
              </a:solidFill>
            </a:rPr>
            <a:t>тесты на правописание</a:t>
          </a:r>
          <a:r>
            <a:rPr lang="ru-RU" sz="1800" kern="1200" dirty="0" smtClean="0">
              <a:solidFill>
                <a:srgbClr val="7030A0"/>
              </a:solidFill>
            </a:rPr>
            <a:t> 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5067839" y="659347"/>
        <a:ext cx="1884941" cy="1539532"/>
      </dsp:txXfrm>
    </dsp:sp>
    <dsp:sp modelId="{5CB5ECAA-1885-4B61-B1A6-1213B50F29EA}">
      <dsp:nvSpPr>
        <dsp:cNvPr id="0" name=""/>
        <dsp:cNvSpPr/>
      </dsp:nvSpPr>
      <dsp:spPr>
        <a:xfrm rot="11870071">
          <a:off x="4517703" y="3089546"/>
          <a:ext cx="493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39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7F8B1-AF82-4373-ACDD-028134DA56FC}">
      <dsp:nvSpPr>
        <dsp:cNvPr id="0" name=""/>
        <dsp:cNvSpPr/>
      </dsp:nvSpPr>
      <dsp:spPr>
        <a:xfrm>
          <a:off x="4518890" y="2808309"/>
          <a:ext cx="2609901" cy="1387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7030A0"/>
              </a:solidFill>
            </a:rPr>
            <a:t>тесты на проверку </a:t>
          </a:r>
          <a:r>
            <a:rPr lang="ru-RU" sz="1800" b="1" i="1" kern="1200" dirty="0" err="1" smtClean="0">
              <a:solidFill>
                <a:srgbClr val="7030A0"/>
              </a:solidFill>
            </a:rPr>
            <a:t>вокабуляра</a:t>
          </a:r>
          <a:endParaRPr lang="ru-RU" sz="1800" b="1" i="1" kern="1200" dirty="0">
            <a:solidFill>
              <a:srgbClr val="7030A0"/>
            </a:solidFill>
          </a:endParaRPr>
        </a:p>
      </dsp:txBody>
      <dsp:txXfrm>
        <a:off x="4586599" y="2876018"/>
        <a:ext cx="2474483" cy="1251608"/>
      </dsp:txXfrm>
    </dsp:sp>
    <dsp:sp modelId="{F67B2F82-733C-46CE-A1BB-98587D53F27F}">
      <dsp:nvSpPr>
        <dsp:cNvPr id="0" name=""/>
        <dsp:cNvSpPr/>
      </dsp:nvSpPr>
      <dsp:spPr>
        <a:xfrm rot="3951352">
          <a:off x="3873586" y="4033572"/>
          <a:ext cx="9177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776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6CE26-B1E0-4BCC-BAE3-1AEB9DAC4654}">
      <dsp:nvSpPr>
        <dsp:cNvPr id="0" name=""/>
        <dsp:cNvSpPr/>
      </dsp:nvSpPr>
      <dsp:spPr>
        <a:xfrm>
          <a:off x="4216702" y="4452310"/>
          <a:ext cx="1099994" cy="1099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…</a:t>
          </a:r>
          <a:endParaRPr lang="ru-RU" sz="3600" kern="1200" dirty="0"/>
        </a:p>
      </dsp:txBody>
      <dsp:txXfrm>
        <a:off x="4270399" y="4506007"/>
        <a:ext cx="992600" cy="992600"/>
      </dsp:txXfrm>
    </dsp:sp>
    <dsp:sp modelId="{D790A132-9E34-48AB-9099-1FB0143C784C}">
      <dsp:nvSpPr>
        <dsp:cNvPr id="0" name=""/>
        <dsp:cNvSpPr/>
      </dsp:nvSpPr>
      <dsp:spPr>
        <a:xfrm rot="7076029">
          <a:off x="2701917" y="4033572"/>
          <a:ext cx="9479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791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3AA05-59C4-45F5-B361-A556B920C53B}">
      <dsp:nvSpPr>
        <dsp:cNvPr id="0" name=""/>
        <dsp:cNvSpPr/>
      </dsp:nvSpPr>
      <dsp:spPr>
        <a:xfrm>
          <a:off x="1599185" y="4452310"/>
          <a:ext cx="2126079" cy="1099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solidFill>
                <a:srgbClr val="7030A0"/>
              </a:solidFill>
            </a:rPr>
            <a:t>метапредметные</a:t>
          </a:r>
          <a:r>
            <a:rPr lang="ru-RU" sz="1600" b="1" i="1" kern="1200" dirty="0" smtClean="0">
              <a:solidFill>
                <a:srgbClr val="7030A0"/>
              </a:solidFill>
            </a:rPr>
            <a:t> универсальные учебные действия</a:t>
          </a:r>
          <a:endParaRPr lang="ru-RU" sz="1050" b="1" i="1" kern="1200" dirty="0">
            <a:solidFill>
              <a:srgbClr val="7030A0"/>
            </a:solidFill>
          </a:endParaRPr>
        </a:p>
      </dsp:txBody>
      <dsp:txXfrm>
        <a:off x="1652882" y="4506007"/>
        <a:ext cx="2018685" cy="992600"/>
      </dsp:txXfrm>
    </dsp:sp>
    <dsp:sp modelId="{961E8426-3CAB-44FF-B782-93B696B0E2A7}">
      <dsp:nvSpPr>
        <dsp:cNvPr id="0" name=""/>
        <dsp:cNvSpPr/>
      </dsp:nvSpPr>
      <dsp:spPr>
        <a:xfrm rot="9901184">
          <a:off x="2892798" y="3075045"/>
          <a:ext cx="1490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906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03282-4E35-4823-85E1-6E79390DD868}">
      <dsp:nvSpPr>
        <dsp:cNvPr id="0" name=""/>
        <dsp:cNvSpPr/>
      </dsp:nvSpPr>
      <dsp:spPr>
        <a:xfrm>
          <a:off x="3127" y="2520282"/>
          <a:ext cx="2892203" cy="1921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7030A0"/>
              </a:solidFill>
            </a:rPr>
            <a:t>Обучающиеся могут самостоятельно создавать свои наборы </a:t>
          </a:r>
          <a:r>
            <a:rPr lang="ru-RU" sz="1800" b="1" i="1" kern="1200" dirty="0" err="1" smtClean="0">
              <a:solidFill>
                <a:srgbClr val="7030A0"/>
              </a:solidFill>
            </a:rPr>
            <a:t>flash</a:t>
          </a:r>
          <a:r>
            <a:rPr lang="ru-RU" sz="1800" b="1" i="1" kern="1200" dirty="0" smtClean="0">
              <a:solidFill>
                <a:srgbClr val="7030A0"/>
              </a:solidFill>
            </a:rPr>
            <a:t>-карточек </a:t>
          </a:r>
          <a:endParaRPr lang="ru-RU" sz="1800" b="1" i="1" kern="1200" dirty="0">
            <a:solidFill>
              <a:srgbClr val="7030A0"/>
            </a:solidFill>
          </a:endParaRPr>
        </a:p>
      </dsp:txBody>
      <dsp:txXfrm>
        <a:off x="96949" y="2614104"/>
        <a:ext cx="2704559" cy="1734309"/>
      </dsp:txXfrm>
    </dsp:sp>
    <dsp:sp modelId="{B2963821-C351-4BC8-A1AD-6E08A8A9A423}">
      <dsp:nvSpPr>
        <dsp:cNvPr id="0" name=""/>
        <dsp:cNvSpPr/>
      </dsp:nvSpPr>
      <dsp:spPr>
        <a:xfrm rot="12491650">
          <a:off x="1830877" y="2138887"/>
          <a:ext cx="12846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466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D683B-6B36-43A1-921D-A9C0EA8A88B3}">
      <dsp:nvSpPr>
        <dsp:cNvPr id="0" name=""/>
        <dsp:cNvSpPr/>
      </dsp:nvSpPr>
      <dsp:spPr>
        <a:xfrm>
          <a:off x="807095" y="990578"/>
          <a:ext cx="1099994" cy="1099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7030A0"/>
              </a:solidFill>
            </a:rPr>
            <a:t>игры</a:t>
          </a:r>
          <a:endParaRPr lang="ru-RU" sz="2000" b="1" i="1" kern="1200" dirty="0">
            <a:solidFill>
              <a:srgbClr val="7030A0"/>
            </a:solidFill>
          </a:endParaRPr>
        </a:p>
      </dsp:txBody>
      <dsp:txXfrm>
        <a:off x="860792" y="1044275"/>
        <a:ext cx="992600" cy="992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6138B-311B-4461-BA94-85D6B61B0FCB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ECFC-2E00-486D-BC12-9588920E5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06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ECFC-2E00-486D-BC12-9588920E539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644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reate.kahoot.it/details/grammar-tenses/6ea5c6ab-565f-4496-b9ef-aa34a0b81b3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oo.gl/forms/9OpkIRAEG3amMMQh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quizlet.com/l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052736"/>
            <a:ext cx="5723468" cy="3700298"/>
          </a:xfrm>
        </p:spPr>
        <p:txBody>
          <a:bodyPr>
            <a:noAutofit/>
          </a:bodyPr>
          <a:lstStyle/>
          <a:p>
            <a:r>
              <a:rPr lang="ru-RU" sz="4000" dirty="0" smtClean="0"/>
              <a:t>ИКТ-технологии на уроках иностранного языка как средство достижения </a:t>
            </a:r>
            <a:r>
              <a:rPr lang="ru-RU" sz="4000" dirty="0" err="1" smtClean="0"/>
              <a:t>метапредметных</a:t>
            </a:r>
            <a:r>
              <a:rPr lang="ru-RU" sz="4000" dirty="0" smtClean="0"/>
              <a:t>  </a:t>
            </a:r>
            <a:r>
              <a:rPr lang="ru-RU" sz="4000" smtClean="0"/>
              <a:t>результатов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97152"/>
            <a:ext cx="5712179" cy="10081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Деменева Елена Александровна</a:t>
            </a:r>
          </a:p>
          <a:p>
            <a:pPr algn="r"/>
            <a:r>
              <a:rPr lang="ru-RU" dirty="0" smtClean="0"/>
              <a:t>Учитель английского языка</a:t>
            </a:r>
          </a:p>
          <a:p>
            <a:pPr algn="r"/>
            <a:r>
              <a:rPr lang="ru-RU" dirty="0" smtClean="0"/>
              <a:t> МАОУ Гимназия г. Нытвы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69019" y="5949280"/>
            <a:ext cx="2949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20 февраля 2019 года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Картинки по запросу икт в образован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169"/>
          <a:stretch/>
        </p:blipFill>
        <p:spPr bwMode="auto">
          <a:xfrm rot="21226818">
            <a:off x="334697" y="4959915"/>
            <a:ext cx="3080757" cy="1401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54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99592" y="764704"/>
            <a:ext cx="7342288" cy="489654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http://www.math-games-and-activities-at-home.com/images/question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8468" y="4077072"/>
            <a:ext cx="2390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74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 применения ИКТ</a:t>
            </a:r>
            <a:r>
              <a:rPr lang="ru-RU" dirty="0"/>
              <a:t> в учебном процессе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- </a:t>
            </a:r>
            <a:r>
              <a:rPr lang="ru-RU" dirty="0"/>
              <a:t>развитие коммуникативных умений (</a:t>
            </a:r>
            <a:r>
              <a:rPr lang="ru-RU" dirty="0" err="1"/>
              <a:t>аудирование</a:t>
            </a:r>
            <a:r>
              <a:rPr lang="ru-RU" dirty="0"/>
              <a:t>, говорение, чтение, письмо) посредством использования </a:t>
            </a:r>
            <a:r>
              <a:rPr lang="ru-RU" dirty="0" err="1"/>
              <a:t>Web</a:t>
            </a:r>
            <a:r>
              <a:rPr lang="ru-RU" dirty="0"/>
              <a:t>-камер, системы коммуникации </a:t>
            </a:r>
            <a:r>
              <a:rPr lang="ru-RU" dirty="0" err="1"/>
              <a:t>Skype</a:t>
            </a:r>
            <a:r>
              <a:rPr lang="ru-RU" dirty="0"/>
              <a:t>, интернета. </a:t>
            </a:r>
          </a:p>
          <a:p>
            <a:r>
              <a:rPr lang="ru-RU" b="1" dirty="0"/>
              <a:t>-</a:t>
            </a:r>
            <a:r>
              <a:rPr lang="ru-RU" dirty="0"/>
              <a:t> активизация познавательной деятельности учащихся, </a:t>
            </a:r>
          </a:p>
          <a:p>
            <a:r>
              <a:rPr lang="ru-RU" b="1" dirty="0"/>
              <a:t>-</a:t>
            </a:r>
            <a:r>
              <a:rPr lang="ru-RU" dirty="0"/>
              <a:t> развитие творческих способностей учащихся, </a:t>
            </a:r>
          </a:p>
          <a:p>
            <a:r>
              <a:rPr lang="ru-RU" b="1" dirty="0"/>
              <a:t>-</a:t>
            </a:r>
            <a:r>
              <a:rPr lang="ru-RU" dirty="0"/>
              <a:t> реализация индивидуального подхода и интенсификации самостоятельной работы ученика. </a:t>
            </a:r>
          </a:p>
          <a:p>
            <a:r>
              <a:rPr lang="ru-RU" b="1" dirty="0"/>
              <a:t>-</a:t>
            </a:r>
            <a:r>
              <a:rPr lang="ru-RU" dirty="0"/>
              <a:t>  привлечение пассивных слушателей к активной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4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Kahoot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700808"/>
            <a:ext cx="6916485" cy="4179876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Kahoot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 — это совершенно новый сервис для создания онлайн викторин, тестов и опросов. Ученики могут отвечать на созданные учителем тесты с планшетников, ноутбуков, смартфонов, то есть с любого устройства, имеющего доступ к Интернету.</a:t>
            </a:r>
            <a:endParaRPr lang="ru-RU" dirty="0"/>
          </a:p>
        </p:txBody>
      </p:sp>
      <p:pic>
        <p:nvPicPr>
          <p:cNvPr id="1030" name="Picture 6" descr="ÐÐ°ÑÑÐ¸Ð½ÐºÐ¸ Ð¿Ð¾ Ð·Ð°Ð¿ÑÐ¾ÑÑ kaho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3228929" cy="181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27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Times New Roman"/>
                <a:ea typeface="Calibri"/>
                <a:cs typeface="Times New Roman"/>
              </a:rPr>
              <a:t>Суть работы сервиса </a:t>
            </a:r>
            <a:r>
              <a:rPr lang="ru-RU" sz="3600" dirty="0" err="1">
                <a:latin typeface="Times New Roman"/>
                <a:ea typeface="Calibri"/>
                <a:cs typeface="Times New Roman"/>
              </a:rPr>
              <a:t>Kahoot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! можно описать в виде алгоритма шагов: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6"/>
            <a:ext cx="6421328" cy="383002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Шаг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1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Преподаватель создает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кахут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(один из 4-х типов) на веб-сайте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create.kahoot.it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Шаг 2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Преподаватель запускает  созданный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кахут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например тест, на компьютере с интерактивной доской, в учебной аудитории и дожидается подключения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учащихся</a:t>
            </a:r>
            <a:r>
              <a:rPr lang="en-US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Шаг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Обучающиеся открывают веб-сайт kahoot.it на своих планшетах, смартфонах или ноутбуках и вводят игровой код (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game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pin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), который видят на экране преподавателя, тем самым включаются в общую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коллаборативную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сеть </a:t>
            </a:r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Шаг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После того, как учащихся успешно подключились к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кахуту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преподаватель запускает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кахут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нажимая на кнопку «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Start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», обучающиеся видят вопросы, варианты ответов и отвечают на них, используя свои гаджеты </a:t>
            </a:r>
            <a:endParaRPr lang="ru-RU" dirty="0"/>
          </a:p>
        </p:txBody>
      </p:sp>
      <p:pic>
        <p:nvPicPr>
          <p:cNvPr id="4" name="Picture 4" descr="ÐÐ°ÑÑÐ¸Ð½ÐºÐ¸ Ð¿Ð¾ Ð·Ð°Ð¿ÑÐ¾ÑÑ kaho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70248"/>
            <a:ext cx="1883379" cy="105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04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Forms.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101148"/>
            <a:ext cx="6196405" cy="3603812"/>
          </a:xfrm>
        </p:spPr>
        <p:txBody>
          <a:bodyPr/>
          <a:lstStyle/>
          <a:p>
            <a:r>
              <a:rPr lang="ru-RU" b="1" dirty="0" err="1">
                <a:solidFill>
                  <a:srgbClr val="000000"/>
                </a:solidFill>
                <a:latin typeface="Circe"/>
              </a:rPr>
              <a:t>Google</a:t>
            </a:r>
            <a:r>
              <a:rPr lang="ru-RU" b="1" dirty="0">
                <a:solidFill>
                  <a:srgbClr val="000000"/>
                </a:solidFill>
                <a:latin typeface="Circe"/>
              </a:rPr>
              <a:t> Формы 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— онлайн-сервис для создания форм обратной связи, онлайн-тестирований и опросов. </a:t>
            </a:r>
            <a:endParaRPr lang="ru-RU" dirty="0"/>
          </a:p>
        </p:txBody>
      </p:sp>
      <p:pic>
        <p:nvPicPr>
          <p:cNvPr id="4100" name="Picture 4" descr="ÐÐ°ÑÑÐ¸Ð½ÐºÐ¸ Ð¿Ð¾ Ð·Ð°Ð¿ÑÐ¾ÑÑ google for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2939480" cy="216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04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Чем удобны </a:t>
            </a:r>
            <a:r>
              <a:rPr lang="ru-RU" b="1" dirty="0" err="1"/>
              <a:t>Google</a:t>
            </a:r>
            <a:r>
              <a:rPr lang="ru-RU" b="1" dirty="0"/>
              <a:t> </a:t>
            </a:r>
            <a:r>
              <a:rPr lang="ru-RU" b="1" dirty="0" smtClean="0"/>
              <a:t>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13227"/>
            <a:ext cx="7128792" cy="4248471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b="1" dirty="0" smtClean="0"/>
              <a:t>Простота </a:t>
            </a:r>
            <a:r>
              <a:rPr lang="ru-RU" b="1" dirty="0"/>
              <a:t>в использовании.</a:t>
            </a:r>
            <a:r>
              <a:rPr lang="ru-RU" dirty="0"/>
              <a:t> Работать с </a:t>
            </a:r>
            <a:r>
              <a:rPr lang="ru-RU" dirty="0" err="1"/>
              <a:t>Google</a:t>
            </a:r>
            <a:r>
              <a:rPr lang="ru-RU" dirty="0"/>
              <a:t> Формами не сложнее, чем с MS </a:t>
            </a:r>
            <a:r>
              <a:rPr lang="ru-RU" dirty="0" err="1"/>
              <a:t>Word</a:t>
            </a:r>
            <a:r>
              <a:rPr lang="ru-RU" dirty="0"/>
              <a:t>. Интерфейс удобный и понятный. Форму не надо скачивать, пересылать своим клиентам и получать от них по почте заполненный вариант</a:t>
            </a:r>
            <a:r>
              <a:rPr lang="ru-RU" dirty="0" smtClean="0"/>
              <a:t>.</a:t>
            </a:r>
            <a:endParaRPr lang="en-US" dirty="0" smtClean="0"/>
          </a:p>
          <a:p>
            <a:pPr lvl="0"/>
            <a:endParaRPr lang="ru-RU" dirty="0"/>
          </a:p>
          <a:p>
            <a:pPr lvl="0"/>
            <a:r>
              <a:rPr lang="ru-RU" b="1" dirty="0"/>
              <a:t>Доступность 24/7.</a:t>
            </a:r>
            <a:r>
              <a:rPr lang="ru-RU" dirty="0"/>
              <a:t> Форма хранится в облаке. Если вы работаете с разных устройств или ваш жесткий диск повредился, форма останется доступна при наличии ссылки</a:t>
            </a:r>
            <a:r>
              <a:rPr lang="ru-RU" dirty="0" smtClean="0"/>
              <a:t>.</a:t>
            </a:r>
            <a:endParaRPr lang="en-US" dirty="0" smtClean="0"/>
          </a:p>
          <a:p>
            <a:pPr lvl="0"/>
            <a:endParaRPr lang="ru-RU" dirty="0"/>
          </a:p>
          <a:p>
            <a:pPr lvl="0"/>
            <a:r>
              <a:rPr lang="ru-RU" b="1" dirty="0"/>
              <a:t>Индивидуальное оформление.</a:t>
            </a:r>
            <a:r>
              <a:rPr lang="ru-RU" dirty="0"/>
              <a:t> Вы можете создать свой дизайн для формы. </a:t>
            </a:r>
            <a:r>
              <a:rPr lang="ru-RU" dirty="0" err="1"/>
              <a:t>Google</a:t>
            </a:r>
            <a:r>
              <a:rPr lang="ru-RU" dirty="0"/>
              <a:t> Формы дают возможность бесплатно выбрать шаблон из большого количества доступных или загрузить свой</a:t>
            </a:r>
            <a:r>
              <a:rPr lang="ru-RU" dirty="0" smtClean="0"/>
              <a:t>.</a:t>
            </a:r>
            <a:endParaRPr lang="en-US" dirty="0" smtClean="0"/>
          </a:p>
          <a:p>
            <a:pPr lvl="0"/>
            <a:endParaRPr lang="ru-RU" dirty="0"/>
          </a:p>
          <a:p>
            <a:pPr lvl="0"/>
            <a:r>
              <a:rPr lang="ru-RU" b="1" dirty="0"/>
              <a:t>Бесплатность.</a:t>
            </a:r>
            <a:r>
              <a:rPr lang="ru-RU" dirty="0"/>
              <a:t> Сам сервис бесплатный. Заплатить придется только в случае, если вам вдруг понадобится расширенный вариант дополнительных надстроек</a:t>
            </a:r>
            <a:r>
              <a:rPr lang="ru-RU" dirty="0" smtClean="0"/>
              <a:t>.</a:t>
            </a:r>
            <a:endParaRPr lang="en-US" dirty="0" smtClean="0"/>
          </a:p>
          <a:p>
            <a:pPr lvl="0"/>
            <a:endParaRPr lang="ru-RU" dirty="0"/>
          </a:p>
          <a:p>
            <a:pPr lvl="0"/>
            <a:r>
              <a:rPr lang="ru-RU" b="1" dirty="0"/>
              <a:t>Мобильность.</a:t>
            </a:r>
            <a:r>
              <a:rPr lang="ru-RU" dirty="0"/>
              <a:t> </a:t>
            </a:r>
            <a:r>
              <a:rPr lang="ru-RU" dirty="0" err="1"/>
              <a:t>Google</a:t>
            </a:r>
            <a:r>
              <a:rPr lang="ru-RU" dirty="0"/>
              <a:t> Формы адаптированы под мобильные устройства. Создавать, просматривать, редактировать и пересылать формы можно с телефона и планшета с помощью облегченной мобильной с полной функциональностью</a:t>
            </a:r>
            <a:r>
              <a:rPr lang="ru-RU" dirty="0" smtClean="0"/>
              <a:t>.</a:t>
            </a:r>
            <a:endParaRPr lang="en-US" dirty="0" smtClean="0"/>
          </a:p>
          <a:p>
            <a:pPr lvl="0"/>
            <a:endParaRPr lang="ru-RU" dirty="0"/>
          </a:p>
          <a:p>
            <a:pPr lvl="0"/>
            <a:r>
              <a:rPr lang="ru-RU" b="1" dirty="0"/>
              <a:t>Понятность.</a:t>
            </a:r>
            <a:r>
              <a:rPr lang="ru-RU" dirty="0"/>
              <a:t> </a:t>
            </a:r>
            <a:r>
              <a:rPr lang="ru-RU" dirty="0" err="1"/>
              <a:t>Google</a:t>
            </a:r>
            <a:r>
              <a:rPr lang="ru-RU" dirty="0"/>
              <a:t> Формы собирают и профессионально оформляют статистику по ответам. Вам не придется дополнительно обрабатывать полученные данные, можно сразу приступать к анализу результатов.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898801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goo.gl/forms/9OpkIRAEG3amMMQh2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Picture 4" descr="ÐÐ°ÑÑÐ¸Ð½ÐºÐ¸ Ð¿Ð¾ Ð·Ð°Ð¿ÑÐ¾ÑÑ google form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982" y="5518891"/>
            <a:ext cx="1531053" cy="112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86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Quizlet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Quizlet</a:t>
            </a:r>
            <a:r>
              <a:rPr lang="ru-RU" dirty="0"/>
              <a:t> — сервис хранения карточек, по которым можно учить иностранные языки и любую другую информацию, которую можно представить в виде этих самых карточек.</a:t>
            </a:r>
          </a:p>
        </p:txBody>
      </p:sp>
      <p:pic>
        <p:nvPicPr>
          <p:cNvPr id="4" name="Picture 2" descr="Картинки по запросу quizl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70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1802" y="522920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778077871"/>
              </p:ext>
            </p:extLst>
          </p:nvPr>
        </p:nvGraphicFramePr>
        <p:xfrm>
          <a:off x="899592" y="692696"/>
          <a:ext cx="71287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81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96752"/>
            <a:ext cx="5440450" cy="45712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Quizlet Live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hlinkClick r:id="rId2"/>
              </a:rPr>
              <a:t>https://</a:t>
            </a:r>
            <a:r>
              <a:rPr lang="en-US" b="1" u="sng" dirty="0" smtClean="0">
                <a:hlinkClick r:id="rId2"/>
              </a:rPr>
              <a:t>quizlet.com/live</a:t>
            </a:r>
            <a:endParaRPr lang="ru-RU" b="1" u="sng" dirty="0" smtClean="0"/>
          </a:p>
          <a:p>
            <a:endParaRPr lang="ru-RU" b="1" u="sng" dirty="0"/>
          </a:p>
          <a:p>
            <a:endParaRPr lang="ru-RU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2922712" cy="2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https://quizlet.com/li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43204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81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167</TotalTime>
  <Words>273</Words>
  <Application>Microsoft Office PowerPoint</Application>
  <PresentationFormat>Экран (4:3)</PresentationFormat>
  <Paragraphs>45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ИКТ-технологии на уроках иностранного языка как средство достижения метапредметных  результатов </vt:lpstr>
      <vt:lpstr>Задачи применения ИКТ в учебном процессе</vt:lpstr>
      <vt:lpstr>Kahoot!</vt:lpstr>
      <vt:lpstr>Суть работы сервиса Kahoot! можно описать в виде алгоритма шагов: </vt:lpstr>
      <vt:lpstr>Google Forms.</vt:lpstr>
      <vt:lpstr>Чем удобны Google Формы</vt:lpstr>
      <vt:lpstr>Quizlet</vt:lpstr>
      <vt:lpstr>Слайд 8</vt:lpstr>
      <vt:lpstr>Quizlet Live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инструменты учителя английского языка.</dc:title>
  <dc:creator>User</dc:creator>
  <cp:lastModifiedBy>user</cp:lastModifiedBy>
  <cp:revision>13</cp:revision>
  <dcterms:created xsi:type="dcterms:W3CDTF">2019-02-19T16:36:53Z</dcterms:created>
  <dcterms:modified xsi:type="dcterms:W3CDTF">2022-05-11T14:49:03Z</dcterms:modified>
</cp:coreProperties>
</file>