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2" r:id="rId4"/>
    <p:sldId id="259" r:id="rId5"/>
    <p:sldId id="269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Визитка проекта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Социальный проект  «Памятник воинам»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Класс – 7 А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Классный руководитель – Светлана Евгеньевна </a:t>
            </a:r>
            <a:r>
              <a:rPr lang="ru-RU" b="1" i="1" dirty="0" err="1" smtClean="0">
                <a:solidFill>
                  <a:srgbClr val="C00000"/>
                </a:solidFill>
                <a:latin typeface="Monotype Corsiva" pitchFamily="66" charset="0"/>
              </a:rPr>
              <a:t>Леухина</a:t>
            </a:r>
            <a:endParaRPr lang="ru-RU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МАОУ Гимназия г. Нытвы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Monotype Corsiva" pitchFamily="66" charset="0"/>
              </a:rPr>
              <a:t>70-летию Победы посвящается…</a:t>
            </a:r>
            <a:endParaRPr lang="ru-RU" sz="6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3214686"/>
            <a:ext cx="80010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Социальный 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проект  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«Памятник воинам»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000108"/>
            <a:ext cx="612068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Есть памятник в Нытве,</a:t>
            </a:r>
          </a:p>
          <a:p>
            <a:pPr algn="ctr">
              <a:buNone/>
            </a:pPr>
            <a:r>
              <a:rPr lang="ru-RU" sz="2800" dirty="0" smtClean="0"/>
              <a:t>Почти неизвестный.</a:t>
            </a:r>
          </a:p>
          <a:p>
            <a:pPr algn="ctr">
              <a:buNone/>
            </a:pPr>
            <a:r>
              <a:rPr lang="ru-RU" sz="2800" dirty="0" smtClean="0"/>
              <a:t>Вокруг него вид,</a:t>
            </a:r>
          </a:p>
          <a:p>
            <a:pPr algn="ctr">
              <a:buNone/>
            </a:pPr>
            <a:r>
              <a:rPr lang="ru-RU" sz="2800" dirty="0" smtClean="0"/>
              <a:t>Совершенно чудесный.</a:t>
            </a:r>
          </a:p>
          <a:p>
            <a:pPr algn="ctr">
              <a:buNone/>
            </a:pPr>
            <a:r>
              <a:rPr lang="ru-RU" sz="2800" dirty="0" smtClean="0"/>
              <a:t>Березы его окружили собой,</a:t>
            </a:r>
          </a:p>
          <a:p>
            <a:pPr algn="ctr">
              <a:buNone/>
            </a:pPr>
            <a:r>
              <a:rPr lang="ru-RU" sz="2800" dirty="0" smtClean="0"/>
              <a:t>А рядом, склонившись зеленой листвой,</a:t>
            </a:r>
          </a:p>
          <a:p>
            <a:pPr algn="ctr">
              <a:buNone/>
            </a:pPr>
            <a:r>
              <a:rPr lang="ru-RU" sz="2800" dirty="0" smtClean="0"/>
              <a:t>Дубы вековые печально стоят.</a:t>
            </a:r>
          </a:p>
          <a:p>
            <a:pPr algn="ctr">
              <a:buNone/>
            </a:pPr>
            <a:r>
              <a:rPr lang="ru-RU" sz="2800" dirty="0" smtClean="0"/>
              <a:t>Они вспоминают погибших солдат. 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3905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памятника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Место нахождения: Северо-восточный район старого кладбища.</a:t>
            </a:r>
          </a:p>
          <a:p>
            <a:r>
              <a:rPr lang="ru-RU" dirty="0" smtClean="0"/>
              <a:t>Установлен: в 1965г</a:t>
            </a:r>
          </a:p>
          <a:p>
            <a:r>
              <a:rPr lang="ru-RU" dirty="0" smtClean="0"/>
              <a:t>Вид: обелиск</a:t>
            </a:r>
          </a:p>
          <a:p>
            <a:r>
              <a:rPr lang="ru-RU" dirty="0" smtClean="0"/>
              <a:t>Автор: Кривощеков Владимир Михайлович</a:t>
            </a:r>
          </a:p>
          <a:p>
            <a:endParaRPr lang="ru-RU" dirty="0"/>
          </a:p>
        </p:txBody>
      </p:sp>
      <p:pic>
        <p:nvPicPr>
          <p:cNvPr id="1027" name="Picture 3" descr="C:\Users\User\Desktop\Леухина С.Е\Памятник\2014-11-17 14.21.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214422"/>
            <a:ext cx="4214842" cy="523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Автор памятника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397078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Кривощеков Владимир Михайлович</a:t>
            </a:r>
            <a:endParaRPr lang="ru-RU" sz="4000" b="1" dirty="0"/>
          </a:p>
        </p:txBody>
      </p:sp>
      <p:pic>
        <p:nvPicPr>
          <p:cNvPr id="1026" name="Picture 2" descr="G:\Классный час Памятник\Кривощеков В 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59"/>
            <a:ext cx="3096344" cy="464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428736"/>
            <a:ext cx="8507288" cy="368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Сохранить память потомков о Великой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Отечественной войне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Напомнить людям о важности военных памятников, как части нашей истории.</a:t>
            </a:r>
          </a:p>
          <a:p>
            <a:pPr marL="514350" lvl="0" indent="-514350">
              <a:spcBef>
                <a:spcPct val="20000"/>
              </a:spcBef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 проекта: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1500174"/>
            <a:ext cx="8507288" cy="3683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Январь:  Изучили историю памятника.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Февраль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Март: Проводим  классные часы «История</a:t>
            </a:r>
            <a:b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памятника»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1 – 7 классах.</a:t>
            </a:r>
          </a:p>
          <a:p>
            <a:pPr marL="514350" lvl="0" indent="-514350">
              <a:spcBef>
                <a:spcPct val="20000"/>
              </a:spcBef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Апрель: Привести в порядок территорию памятника и</a:t>
            </a:r>
            <a:b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         сам памятник.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Май: Возложить цветы к памятнику, разместить на сайте гимназии (на страничке класса)материалы социального проекта.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лассный час Памятник\Вечный ого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140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Визитка проекта</vt:lpstr>
      <vt:lpstr>70-летию Победы посвящается…</vt:lpstr>
      <vt:lpstr>Слайд 3</vt:lpstr>
      <vt:lpstr>Описание памятника</vt:lpstr>
      <vt:lpstr>Автор памятника</vt:lpstr>
      <vt:lpstr>Цель проекта:</vt:lpstr>
      <vt:lpstr>План реализации проекта:</vt:lpstr>
      <vt:lpstr>Слайд 8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"Бежевый"</dc:title>
  <dc:subject>День Победы</dc:subject>
  <dc:creator>Алейник Н.В.</dc:creator>
  <cp:lastModifiedBy>Нина Дмитриевна</cp:lastModifiedBy>
  <cp:revision>54</cp:revision>
  <dcterms:created xsi:type="dcterms:W3CDTF">2015-01-29T08:01:15Z</dcterms:created>
  <dcterms:modified xsi:type="dcterms:W3CDTF">2015-03-24T07:17:00Z</dcterms:modified>
  <cp:category>презентация к празднику</cp:category>
</cp:coreProperties>
</file>