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A247A-E2AD-4A2C-AA46-4B9B261F15D9}" type="datetimeFigureOut">
              <a:rPr lang="ru-RU" smtClean="0"/>
              <a:t>29.11.2014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69386-CDA8-42C3-894C-08F53FC3C14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Марина Юрьевна\Рабочий стол\bukl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73113" y="-350838"/>
            <a:ext cx="10691813" cy="7559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Марина Юрьевна\Рабочий стол\bukle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73113" y="-350838"/>
            <a:ext cx="10691813" cy="7559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Зам дир1</dc:creator>
  <cp:lastModifiedBy>Зам дир1</cp:lastModifiedBy>
  <cp:revision>1</cp:revision>
  <dcterms:created xsi:type="dcterms:W3CDTF">2014-11-29T08:18:27Z</dcterms:created>
  <dcterms:modified xsi:type="dcterms:W3CDTF">2014-11-29T08:19:29Z</dcterms:modified>
</cp:coreProperties>
</file>