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77" autoAdjust="0"/>
  </p:normalViewPr>
  <p:slideViewPr>
    <p:cSldViewPr>
      <p:cViewPr>
        <p:scale>
          <a:sx n="66" d="100"/>
          <a:sy n="66" d="100"/>
        </p:scale>
        <p:origin x="-13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&#1082;&#1083;&#1072;&#1089;&#1089;&#1080;&#1092;&#1080;&#1082;&#1072;&#1094;&#1080;&#1103;%20&#1084;&#1077;&#1090;&#1072;&#1087;&#1088;&#1077;&#1076;&#1084;&#1077;&#1090;&#1085;&#1099;&#1093;%20&#1088;&#1077;&#1079;&#1091;&#1083;&#1100;&#1090;&#1072;&#1090;&#1086;&#1074;.doc" TargetMode="External"/><Relationship Id="rId7" Type="http://schemas.openxmlformats.org/officeDocument/2006/relationships/hyperlink" Target="&#1090;&#1077;&#1084;&#1072;&#1090;&#1080;&#1095;&#1077;&#1089;&#1082;&#1080;&#1081;%20&#1087;&#1083;&#1072;&#1085;%2011%20&#1082;&#1083;&#1072;&#1089;&#1089;.doc" TargetMode="External"/><Relationship Id="rId2" Type="http://schemas.openxmlformats.org/officeDocument/2006/relationships/hyperlink" Target="&#1056;&#1072;&#1073;&#1086;&#1090;&#1072;%20&#1089;%20&#1079;&#1072;&#1080;&#1085;&#1090;&#1077;&#1088;&#1077;&#1086;&#1074;&#1072;&#1085;&#1085;&#1099;&#1084;&#1080;%20&#1076;&#1077;&#1090;&#1100;&#1084;&#1080;.doc" TargetMode="External"/><Relationship Id="rId1" Type="http://schemas.openxmlformats.org/officeDocument/2006/relationships/hyperlink" Target="&#1044;&#1086;&#1089;&#1090;&#1080;&#1078;&#1077;&#1085;&#1080;&#1077;%20&#1083;&#1080;&#1095;&#1085;&#1086;&#1089;&#1090;&#1085;&#1099;&#1093;%20&#1088;&#1077;&#1079;&#1091;&#1083;&#1100;&#1090;&#1072;&#1090;&#1086;&#1074;.doc" TargetMode="External"/><Relationship Id="rId6" Type="http://schemas.openxmlformats.org/officeDocument/2006/relationships/hyperlink" Target="&#1055;&#1083;&#1072;&#1085;%20&#1080;&#1079;&#1091;&#1095;&#1077;&#1085;&#1080;&#1103;%20&#1087;&#1088;&#1077;&#1076;&#1084;&#1077;&#1090;&#1072;%208%20&#1082;&#1083;&#1072;&#1089;&#1089;.doc" TargetMode="External"/><Relationship Id="rId5" Type="http://schemas.openxmlformats.org/officeDocument/2006/relationships/hyperlink" Target="&#1061;&#1088;&#1072;&#1082;&#1090;&#1077;&#1088;&#1080;&#1089;&#1090;&#1080;&#1082;&#1072;%20&#1087;&#1088;&#1086;&#1075;&#1088;&#1072;&#1084;&#1084;&#1099;.doc" TargetMode="External"/><Relationship Id="rId4" Type="http://schemas.openxmlformats.org/officeDocument/2006/relationships/hyperlink" Target="&#1079;&#1072;&#1076;&#1072;&#1085;&#1080;&#1103;%20&#1088;&#1072;&#1079;&#1085;&#1086;&#1075;&#1086;%20&#1090;&#1080;&#1087;&#1072;%20&#1074;%20&#1082;&#1091;&#1088;&#1089;&#1077;%209%20&#1082;&#1083;&#1072;&#1089;&#1089;&#1072;%20&#1087;&#1088;&#1086;&#1075;&#1088;&#1072;&#1084;&#1084;&#1072;%20&#1054;.&#1057;.&#1043;&#1072;&#1073;&#1088;&#1080;&#1077;&#1083;&#1103;&#1085;.doc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&#1082;&#1083;&#1072;&#1089;&#1089;&#1080;&#1092;&#1080;&#1082;&#1072;&#1094;&#1080;&#1103;%20&#1084;&#1077;&#1090;&#1072;&#1087;&#1088;&#1077;&#1076;&#1084;&#1077;&#1090;&#1085;&#1099;&#1093;%20&#1088;&#1077;&#1079;&#1091;&#1083;&#1100;&#1090;&#1072;&#1090;&#1086;&#1074;.doc" TargetMode="External"/><Relationship Id="rId7" Type="http://schemas.openxmlformats.org/officeDocument/2006/relationships/hyperlink" Target="&#1090;&#1077;&#1084;&#1072;&#1090;&#1080;&#1095;&#1077;&#1089;&#1082;&#1080;&#1081;%20&#1087;&#1083;&#1072;&#1085;%2011%20&#1082;&#1083;&#1072;&#1089;&#1089;.doc" TargetMode="External"/><Relationship Id="rId2" Type="http://schemas.openxmlformats.org/officeDocument/2006/relationships/hyperlink" Target="&#1056;&#1072;&#1073;&#1086;&#1090;&#1072;%20&#1089;%20&#1079;&#1072;&#1080;&#1085;&#1090;&#1077;&#1088;&#1077;&#1086;&#1074;&#1072;&#1085;&#1085;&#1099;&#1084;&#1080;%20&#1076;&#1077;&#1090;&#1100;&#1084;&#1080;.doc" TargetMode="External"/><Relationship Id="rId1" Type="http://schemas.openxmlformats.org/officeDocument/2006/relationships/hyperlink" Target="&#1044;&#1086;&#1089;&#1090;&#1080;&#1078;&#1077;&#1085;&#1080;&#1077;%20&#1083;&#1080;&#1095;&#1085;&#1086;&#1089;&#1090;&#1085;&#1099;&#1093;%20&#1088;&#1077;&#1079;&#1091;&#1083;&#1100;&#1090;&#1072;&#1090;&#1086;&#1074;.doc" TargetMode="External"/><Relationship Id="rId6" Type="http://schemas.openxmlformats.org/officeDocument/2006/relationships/hyperlink" Target="&#1055;&#1083;&#1072;&#1085;%20&#1080;&#1079;&#1091;&#1095;&#1077;&#1085;&#1080;&#1103;%20&#1087;&#1088;&#1077;&#1076;&#1084;&#1077;&#1090;&#1072;%208%20&#1082;&#1083;&#1072;&#1089;&#1089;.doc" TargetMode="External"/><Relationship Id="rId5" Type="http://schemas.openxmlformats.org/officeDocument/2006/relationships/hyperlink" Target="&#1061;&#1088;&#1072;&#1082;&#1090;&#1077;&#1088;&#1080;&#1089;&#1090;&#1080;&#1082;&#1072;%20&#1087;&#1088;&#1086;&#1075;&#1088;&#1072;&#1084;&#1084;&#1099;.doc" TargetMode="External"/><Relationship Id="rId4" Type="http://schemas.openxmlformats.org/officeDocument/2006/relationships/hyperlink" Target="&#1079;&#1072;&#1076;&#1072;&#1085;&#1080;&#1103;%20&#1088;&#1072;&#1079;&#1085;&#1086;&#1075;&#1086;%20&#1090;&#1080;&#1087;&#1072;%20&#1074;%20&#1082;&#1091;&#1088;&#1089;&#1077;%209%20&#1082;&#1083;&#1072;&#1089;&#1089;&#1072;%20&#1087;&#1088;&#1086;&#1075;&#1088;&#1072;&#1084;&#1084;&#1072;%20&#1054;.&#1057;.&#1043;&#1072;&#1073;&#1088;&#1080;&#1077;&#1083;&#1103;&#1085;.doc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45D880-5969-46E8-A42E-93F2AE593C94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104500-9935-41C9-A77D-598CC53647A0}">
      <dgm:prSet phldrT="[Текст]" custT="1"/>
      <dgm:spPr/>
      <dgm:t>
        <a:bodyPr/>
        <a:lstStyle/>
        <a:p>
          <a:r>
            <a:rPr lang="ru-RU" sz="2000" dirty="0" smtClean="0">
              <a:hlinkClick xmlns:r="http://schemas.openxmlformats.org/officeDocument/2006/relationships" r:id="rId1" action="ppaction://hlinkfile"/>
            </a:rPr>
            <a:t>Достижение личностных результатов.doc</a:t>
          </a:r>
          <a:endParaRPr lang="ru-RU" sz="2000" dirty="0"/>
        </a:p>
      </dgm:t>
    </dgm:pt>
    <dgm:pt modelId="{3978EA9A-B41C-4984-B6C8-A578AEF0A016}" type="parTrans" cxnId="{AC4D4AA2-32B7-4DBB-B632-24982CBC2CD7}">
      <dgm:prSet/>
      <dgm:spPr/>
      <dgm:t>
        <a:bodyPr/>
        <a:lstStyle/>
        <a:p>
          <a:endParaRPr lang="ru-RU"/>
        </a:p>
      </dgm:t>
    </dgm:pt>
    <dgm:pt modelId="{0AF6FAAE-2CE4-42B5-9DA1-F9332F57D7D3}" type="sibTrans" cxnId="{AC4D4AA2-32B7-4DBB-B632-24982CBC2CD7}">
      <dgm:prSet/>
      <dgm:spPr/>
      <dgm:t>
        <a:bodyPr/>
        <a:lstStyle/>
        <a:p>
          <a:endParaRPr lang="ru-RU"/>
        </a:p>
      </dgm:t>
    </dgm:pt>
    <dgm:pt modelId="{6F93D4E7-44D6-48B6-976A-83E6B85590FF}">
      <dgm:prSet phldrT="[Текст]" custT="1"/>
      <dgm:spPr/>
      <dgm:t>
        <a:bodyPr/>
        <a:lstStyle/>
        <a:p>
          <a:r>
            <a:rPr lang="ru-RU" sz="1600" dirty="0" smtClean="0">
              <a:hlinkClick xmlns:r="http://schemas.openxmlformats.org/officeDocument/2006/relationships" r:id="rId2" action="ppaction://hlinkfile"/>
            </a:rPr>
            <a:t>Работа с </a:t>
          </a:r>
          <a:r>
            <a:rPr lang="ru-RU" sz="1600" dirty="0" err="1" smtClean="0">
              <a:hlinkClick xmlns:r="http://schemas.openxmlformats.org/officeDocument/2006/relationships" r:id="rId2" action="ppaction://hlinkfile"/>
            </a:rPr>
            <a:t>заинтереованными</a:t>
          </a:r>
          <a:r>
            <a:rPr lang="ru-RU" sz="1600" dirty="0" smtClean="0">
              <a:hlinkClick xmlns:r="http://schemas.openxmlformats.org/officeDocument/2006/relationships" r:id="rId2" action="ppaction://hlinkfile"/>
            </a:rPr>
            <a:t> детьми.</a:t>
          </a:r>
          <a:r>
            <a:rPr lang="en-US" sz="1600" smtClean="0">
              <a:hlinkClick xmlns:r="http://schemas.openxmlformats.org/officeDocument/2006/relationships" r:id="rId2" action="ppaction://hlinkfile"/>
            </a:rPr>
            <a:t>doc</a:t>
          </a:r>
          <a:endParaRPr lang="ru-RU" sz="1600" dirty="0"/>
        </a:p>
      </dgm:t>
    </dgm:pt>
    <dgm:pt modelId="{EF70D0D7-8800-4EF8-8514-391BEC6E841A}" type="parTrans" cxnId="{04258461-AEB9-40EB-A598-594A19A82FF2}">
      <dgm:prSet/>
      <dgm:spPr/>
      <dgm:t>
        <a:bodyPr/>
        <a:lstStyle/>
        <a:p>
          <a:endParaRPr lang="ru-RU"/>
        </a:p>
      </dgm:t>
    </dgm:pt>
    <dgm:pt modelId="{8BA54A07-E128-4182-9707-01C9B80CF9D7}" type="sibTrans" cxnId="{04258461-AEB9-40EB-A598-594A19A82FF2}">
      <dgm:prSet/>
      <dgm:spPr/>
      <dgm:t>
        <a:bodyPr/>
        <a:lstStyle/>
        <a:p>
          <a:endParaRPr lang="ru-RU"/>
        </a:p>
      </dgm:t>
    </dgm:pt>
    <dgm:pt modelId="{59EAA798-602E-499F-89A6-0683FEF3CDD5}">
      <dgm:prSet phldrT="[Текст]" custT="1"/>
      <dgm:spPr/>
      <dgm:t>
        <a:bodyPr/>
        <a:lstStyle/>
        <a:p>
          <a:r>
            <a:rPr lang="ru-RU" sz="1800" dirty="0" smtClean="0">
              <a:hlinkClick xmlns:r="http://schemas.openxmlformats.org/officeDocument/2006/relationships" r:id="rId3" action="ppaction://hlinkfile"/>
            </a:rPr>
            <a:t>классификация </a:t>
          </a:r>
          <a:r>
            <a:rPr lang="ru-RU" sz="1800" dirty="0" err="1" smtClean="0">
              <a:hlinkClick xmlns:r="http://schemas.openxmlformats.org/officeDocument/2006/relationships" r:id="rId3" action="ppaction://hlinkfile"/>
            </a:rPr>
            <a:t>метапредметных</a:t>
          </a:r>
          <a:r>
            <a:rPr lang="ru-RU" sz="1800" dirty="0" smtClean="0">
              <a:hlinkClick xmlns:r="http://schemas.openxmlformats.org/officeDocument/2006/relationships" r:id="rId3" action="ppaction://hlinkfile"/>
            </a:rPr>
            <a:t> результатов.</a:t>
          </a:r>
          <a:r>
            <a:rPr lang="en-US" sz="1800" dirty="0" smtClean="0">
              <a:hlinkClick xmlns:r="http://schemas.openxmlformats.org/officeDocument/2006/relationships" r:id="rId3" action="ppaction://hlinkfile"/>
            </a:rPr>
            <a:t>doc</a:t>
          </a:r>
          <a:endParaRPr lang="ru-RU" sz="1800" dirty="0"/>
        </a:p>
      </dgm:t>
    </dgm:pt>
    <dgm:pt modelId="{2904B565-53ED-432B-88C2-DF7F72EF7123}" type="parTrans" cxnId="{A5BF40C2-21E1-4E11-846B-1D0CA0EAC354}">
      <dgm:prSet/>
      <dgm:spPr/>
      <dgm:t>
        <a:bodyPr/>
        <a:lstStyle/>
        <a:p>
          <a:endParaRPr lang="ru-RU"/>
        </a:p>
      </dgm:t>
    </dgm:pt>
    <dgm:pt modelId="{9589924E-052B-42D5-A76F-0E10F2319C65}" type="sibTrans" cxnId="{A5BF40C2-21E1-4E11-846B-1D0CA0EAC354}">
      <dgm:prSet/>
      <dgm:spPr/>
      <dgm:t>
        <a:bodyPr/>
        <a:lstStyle/>
        <a:p>
          <a:endParaRPr lang="ru-RU"/>
        </a:p>
      </dgm:t>
    </dgm:pt>
    <dgm:pt modelId="{4249C5B7-9D67-4F06-BE40-69C07F0814B5}">
      <dgm:prSet phldrT="[Текст]" custT="1"/>
      <dgm:spPr/>
      <dgm:t>
        <a:bodyPr/>
        <a:lstStyle/>
        <a:p>
          <a:r>
            <a:rPr lang="ru-RU" sz="1600" dirty="0" smtClean="0">
              <a:hlinkClick xmlns:r="http://schemas.openxmlformats.org/officeDocument/2006/relationships" r:id="rId4" action="ppaction://hlinkfile"/>
            </a:rPr>
            <a:t>задания разного типа в курсе 9 класса программа О.С.Габриелян.doc</a:t>
          </a:r>
          <a:endParaRPr lang="ru-RU" sz="1600" dirty="0"/>
        </a:p>
      </dgm:t>
    </dgm:pt>
    <dgm:pt modelId="{321F9F57-53A1-41EA-BF37-B32607806CE0}" type="parTrans" cxnId="{203D833E-4950-4307-A16D-8FC466F673A3}">
      <dgm:prSet/>
      <dgm:spPr/>
      <dgm:t>
        <a:bodyPr/>
        <a:lstStyle/>
        <a:p>
          <a:endParaRPr lang="ru-RU"/>
        </a:p>
      </dgm:t>
    </dgm:pt>
    <dgm:pt modelId="{0CE6BE37-FEE5-4B15-9ED3-234E92D60B7C}" type="sibTrans" cxnId="{203D833E-4950-4307-A16D-8FC466F673A3}">
      <dgm:prSet/>
      <dgm:spPr/>
      <dgm:t>
        <a:bodyPr/>
        <a:lstStyle/>
        <a:p>
          <a:endParaRPr lang="ru-RU"/>
        </a:p>
      </dgm:t>
    </dgm:pt>
    <dgm:pt modelId="{6612D1A5-DEEB-45E9-8A31-0580887297C0}">
      <dgm:prSet phldrT="[Текст]" custT="1"/>
      <dgm:spPr/>
      <dgm:t>
        <a:bodyPr/>
        <a:lstStyle/>
        <a:p>
          <a:r>
            <a:rPr lang="ru-RU" sz="1800" dirty="0" smtClean="0">
              <a:hlinkClick xmlns:r="http://schemas.openxmlformats.org/officeDocument/2006/relationships" r:id="rId5" action="ppaction://hlinkfile"/>
            </a:rPr>
            <a:t>Характеристика программы.</a:t>
          </a:r>
          <a:r>
            <a:rPr lang="en-US" sz="1800" dirty="0" smtClean="0">
              <a:hlinkClick xmlns:r="http://schemas.openxmlformats.org/officeDocument/2006/relationships" r:id="rId5" action="ppaction://hlinkfile"/>
            </a:rPr>
            <a:t>doc</a:t>
          </a:r>
          <a:endParaRPr lang="ru-RU" sz="1800" dirty="0"/>
        </a:p>
      </dgm:t>
    </dgm:pt>
    <dgm:pt modelId="{C692C685-7261-4D0A-AC43-1873F1C8452B}" type="parTrans" cxnId="{E3B3FA7B-0404-4B29-BEE7-8CD23190BA7D}">
      <dgm:prSet/>
      <dgm:spPr/>
      <dgm:t>
        <a:bodyPr/>
        <a:lstStyle/>
        <a:p>
          <a:endParaRPr lang="ru-RU"/>
        </a:p>
      </dgm:t>
    </dgm:pt>
    <dgm:pt modelId="{5F310863-C308-4118-94F1-39773AD805CE}" type="sibTrans" cxnId="{E3B3FA7B-0404-4B29-BEE7-8CD23190BA7D}">
      <dgm:prSet/>
      <dgm:spPr/>
      <dgm:t>
        <a:bodyPr/>
        <a:lstStyle/>
        <a:p>
          <a:endParaRPr lang="ru-RU"/>
        </a:p>
      </dgm:t>
    </dgm:pt>
    <dgm:pt modelId="{C642182E-1291-4DEE-A73F-16ACFD7EFAAB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6" action="ppaction://hlinkfile"/>
            </a:rPr>
            <a:t>План изучения предмета 8 класс.doc</a:t>
          </a:r>
          <a:endParaRPr lang="ru-RU" dirty="0"/>
        </a:p>
      </dgm:t>
    </dgm:pt>
    <dgm:pt modelId="{FC1F023E-BDFE-4FC9-A517-362A95A614DA}" type="parTrans" cxnId="{9692EFF8-C1A0-42EA-92E7-ED927E2F621A}">
      <dgm:prSet/>
      <dgm:spPr/>
      <dgm:t>
        <a:bodyPr/>
        <a:lstStyle/>
        <a:p>
          <a:endParaRPr lang="ru-RU"/>
        </a:p>
      </dgm:t>
    </dgm:pt>
    <dgm:pt modelId="{58D905F2-69AE-4649-A2CD-2305A77F1811}" type="sibTrans" cxnId="{9692EFF8-C1A0-42EA-92E7-ED927E2F621A}">
      <dgm:prSet/>
      <dgm:spPr/>
      <dgm:t>
        <a:bodyPr/>
        <a:lstStyle/>
        <a:p>
          <a:endParaRPr lang="ru-RU"/>
        </a:p>
      </dgm:t>
    </dgm:pt>
    <dgm:pt modelId="{38BC37EF-D319-47C1-889E-A9D7A53DC148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7" action="ppaction://hlinkfile"/>
            </a:rPr>
            <a:t>тематический план 11 класс.</a:t>
          </a:r>
          <a:r>
            <a:rPr lang="en-US" dirty="0" smtClean="0">
              <a:hlinkClick xmlns:r="http://schemas.openxmlformats.org/officeDocument/2006/relationships" r:id="rId7" action="ppaction://hlinkfile"/>
            </a:rPr>
            <a:t>doc</a:t>
          </a:r>
          <a:endParaRPr lang="ru-RU" dirty="0"/>
        </a:p>
      </dgm:t>
    </dgm:pt>
    <dgm:pt modelId="{4ECA1BAC-F2A1-4B06-B2E0-17D586AAAA02}" type="parTrans" cxnId="{A8E2BA99-4AF3-4C15-A9CD-FAF0CC5BB231}">
      <dgm:prSet/>
      <dgm:spPr/>
      <dgm:t>
        <a:bodyPr/>
        <a:lstStyle/>
        <a:p>
          <a:endParaRPr lang="ru-RU"/>
        </a:p>
      </dgm:t>
    </dgm:pt>
    <dgm:pt modelId="{4D39002B-4D7F-4524-8946-8B08F9882653}" type="sibTrans" cxnId="{A8E2BA99-4AF3-4C15-A9CD-FAF0CC5BB231}">
      <dgm:prSet/>
      <dgm:spPr/>
      <dgm:t>
        <a:bodyPr/>
        <a:lstStyle/>
        <a:p>
          <a:endParaRPr lang="ru-RU"/>
        </a:p>
      </dgm:t>
    </dgm:pt>
    <dgm:pt modelId="{F0DCCD06-7735-4C00-A2A5-51496DEFE2CE}">
      <dgm:prSet phldrT="[Текст]"/>
      <dgm:spPr/>
      <dgm:t>
        <a:bodyPr/>
        <a:lstStyle/>
        <a:p>
          <a:endParaRPr lang="ru-RU" dirty="0"/>
        </a:p>
      </dgm:t>
    </dgm:pt>
    <dgm:pt modelId="{647CF318-CCF5-4B13-9BB1-86D8E297B79F}" type="sibTrans" cxnId="{399684AE-4F88-4D6A-A577-0D1179AAE069}">
      <dgm:prSet/>
      <dgm:spPr/>
      <dgm:t>
        <a:bodyPr/>
        <a:lstStyle/>
        <a:p>
          <a:endParaRPr lang="ru-RU"/>
        </a:p>
      </dgm:t>
    </dgm:pt>
    <dgm:pt modelId="{23954018-705B-4EF2-A481-67C6D3C01E23}" type="parTrans" cxnId="{399684AE-4F88-4D6A-A577-0D1179AAE069}">
      <dgm:prSet/>
      <dgm:spPr/>
      <dgm:t>
        <a:bodyPr/>
        <a:lstStyle/>
        <a:p>
          <a:endParaRPr lang="ru-RU"/>
        </a:p>
      </dgm:t>
    </dgm:pt>
    <dgm:pt modelId="{1E6B8B65-4C52-4934-AE63-67A03FBA8095}" type="pres">
      <dgm:prSet presAssocID="{7B45D880-5969-46E8-A42E-93F2AE593C9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8BD8FC-FCC3-4B1C-912C-9EC66A9EB797}" type="pres">
      <dgm:prSet presAssocID="{FE104500-9935-41C9-A77D-598CC53647A0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237E76-52FB-4CB6-AF6A-595AE6A59F4F}" type="pres">
      <dgm:prSet presAssocID="{FE104500-9935-41C9-A77D-598CC53647A0}" presName="gear1srcNode" presStyleLbl="node1" presStyleIdx="0" presStyleCnt="3"/>
      <dgm:spPr/>
      <dgm:t>
        <a:bodyPr/>
        <a:lstStyle/>
        <a:p>
          <a:endParaRPr lang="ru-RU"/>
        </a:p>
      </dgm:t>
    </dgm:pt>
    <dgm:pt modelId="{33C577F6-F2E1-461D-8C69-0CC504CF582D}" type="pres">
      <dgm:prSet presAssocID="{FE104500-9935-41C9-A77D-598CC53647A0}" presName="gear1dstNode" presStyleLbl="node1" presStyleIdx="0" presStyleCnt="3"/>
      <dgm:spPr/>
      <dgm:t>
        <a:bodyPr/>
        <a:lstStyle/>
        <a:p>
          <a:endParaRPr lang="ru-RU"/>
        </a:p>
      </dgm:t>
    </dgm:pt>
    <dgm:pt modelId="{C26B399F-D33E-4E7E-B050-48C96E7D0640}" type="pres">
      <dgm:prSet presAssocID="{FE104500-9935-41C9-A77D-598CC53647A0}" presName="gear1ch" presStyleLbl="fgAcc1" presStyleIdx="0" presStyleCnt="3" custScaleX="155575" custScaleY="886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5F0FA-C254-4CD2-B5D3-D0F763FB131E}" type="pres">
      <dgm:prSet presAssocID="{59EAA798-602E-499F-89A6-0683FEF3CDD5}" presName="gear2" presStyleLbl="node1" presStyleIdx="1" presStyleCnt="3" custScaleX="116368" custScaleY="1089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FFFC72-E12B-40E5-8500-104448EDD63C}" type="pres">
      <dgm:prSet presAssocID="{59EAA798-602E-499F-89A6-0683FEF3CDD5}" presName="gear2srcNode" presStyleLbl="node1" presStyleIdx="1" presStyleCnt="3"/>
      <dgm:spPr/>
      <dgm:t>
        <a:bodyPr/>
        <a:lstStyle/>
        <a:p>
          <a:endParaRPr lang="ru-RU"/>
        </a:p>
      </dgm:t>
    </dgm:pt>
    <dgm:pt modelId="{F0E44F43-B225-48D9-97DD-680C9D162AC3}" type="pres">
      <dgm:prSet presAssocID="{59EAA798-602E-499F-89A6-0683FEF3CDD5}" presName="gear2dstNode" presStyleLbl="node1" presStyleIdx="1" presStyleCnt="3"/>
      <dgm:spPr/>
      <dgm:t>
        <a:bodyPr/>
        <a:lstStyle/>
        <a:p>
          <a:endParaRPr lang="ru-RU"/>
        </a:p>
      </dgm:t>
    </dgm:pt>
    <dgm:pt modelId="{BCF45965-985B-47E7-A36D-EE462EB81F08}" type="pres">
      <dgm:prSet presAssocID="{59EAA798-602E-499F-89A6-0683FEF3CDD5}" presName="gear2ch" presStyleLbl="fgAcc1" presStyleIdx="1" presStyleCnt="3" custScaleX="169298" custScaleY="732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A9F839-CEF3-43A3-B451-8395288AE825}" type="pres">
      <dgm:prSet presAssocID="{6612D1A5-DEEB-45E9-8A31-0580887297C0}" presName="gear3" presStyleLbl="node1" presStyleIdx="2" presStyleCnt="3"/>
      <dgm:spPr/>
      <dgm:t>
        <a:bodyPr/>
        <a:lstStyle/>
        <a:p>
          <a:endParaRPr lang="ru-RU"/>
        </a:p>
      </dgm:t>
    </dgm:pt>
    <dgm:pt modelId="{E463545A-193C-44B8-B5F9-F7A4A15CB6DE}" type="pres">
      <dgm:prSet presAssocID="{6612D1A5-DEEB-45E9-8A31-0580887297C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E02E5-8029-4BD6-8E56-E0872660F8B4}" type="pres">
      <dgm:prSet presAssocID="{6612D1A5-DEEB-45E9-8A31-0580887297C0}" presName="gear3srcNode" presStyleLbl="node1" presStyleIdx="2" presStyleCnt="3"/>
      <dgm:spPr/>
      <dgm:t>
        <a:bodyPr/>
        <a:lstStyle/>
        <a:p>
          <a:endParaRPr lang="ru-RU"/>
        </a:p>
      </dgm:t>
    </dgm:pt>
    <dgm:pt modelId="{A7DB4ABE-9521-4C6F-8BB0-41F0CAA36442}" type="pres">
      <dgm:prSet presAssocID="{6612D1A5-DEEB-45E9-8A31-0580887297C0}" presName="gear3dstNode" presStyleLbl="node1" presStyleIdx="2" presStyleCnt="3"/>
      <dgm:spPr/>
      <dgm:t>
        <a:bodyPr/>
        <a:lstStyle/>
        <a:p>
          <a:endParaRPr lang="ru-RU"/>
        </a:p>
      </dgm:t>
    </dgm:pt>
    <dgm:pt modelId="{9F8C6D48-4E87-4415-89FF-3982729CDF83}" type="pres">
      <dgm:prSet presAssocID="{6612D1A5-DEEB-45E9-8A31-0580887297C0}" presName="gear3ch" presStyleLbl="fgAcc1" presStyleIdx="2" presStyleCnt="3" custScaleX="130912" custScaleY="123791" custLinFactNeighborX="32324" custLinFactNeighborY="-20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286C11-8E05-4EBE-9819-1474EFBF461B}" type="pres">
      <dgm:prSet presAssocID="{0AF6FAAE-2CE4-42B5-9DA1-F9332F57D7D3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9ACCD061-6EAE-456C-B212-AD24E0269971}" type="pres">
      <dgm:prSet presAssocID="{9589924E-052B-42D5-A76F-0E10F2319C65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FB7B109C-1EEB-45D3-85C9-355E8F47F875}" type="pres">
      <dgm:prSet presAssocID="{5F310863-C308-4118-94F1-39773AD805CE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277272D6-F3D9-4B25-A9B1-9A8372F8B045}" type="presOf" srcId="{4249C5B7-9D67-4F06-BE40-69C07F0814B5}" destId="{BCF45965-985B-47E7-A36D-EE462EB81F08}" srcOrd="0" destOrd="0" presId="urn:microsoft.com/office/officeart/2005/8/layout/gear1"/>
    <dgm:cxn modelId="{203D833E-4950-4307-A16D-8FC466F673A3}" srcId="{59EAA798-602E-499F-89A6-0683FEF3CDD5}" destId="{4249C5B7-9D67-4F06-BE40-69C07F0814B5}" srcOrd="0" destOrd="0" parTransId="{321F9F57-53A1-41EA-BF37-B32607806CE0}" sibTransId="{0CE6BE37-FEE5-4B15-9ED3-234E92D60B7C}"/>
    <dgm:cxn modelId="{1128268E-90ED-434D-B66D-1F3F884B7A66}" type="presOf" srcId="{38BC37EF-D319-47C1-889E-A9D7A53DC148}" destId="{9F8C6D48-4E87-4415-89FF-3982729CDF83}" srcOrd="0" destOrd="2" presId="urn:microsoft.com/office/officeart/2005/8/layout/gear1"/>
    <dgm:cxn modelId="{8EC9919A-28F5-46CA-9A5C-6D4B1CFCBB28}" type="presOf" srcId="{6612D1A5-DEEB-45E9-8A31-0580887297C0}" destId="{A7DB4ABE-9521-4C6F-8BB0-41F0CAA36442}" srcOrd="3" destOrd="0" presId="urn:microsoft.com/office/officeart/2005/8/layout/gear1"/>
    <dgm:cxn modelId="{F2AEB337-DC0D-436C-8395-D19DE0703597}" type="presOf" srcId="{59EAA798-602E-499F-89A6-0683FEF3CDD5}" destId="{F0E44F43-B225-48D9-97DD-680C9D162AC3}" srcOrd="2" destOrd="0" presId="urn:microsoft.com/office/officeart/2005/8/layout/gear1"/>
    <dgm:cxn modelId="{58D0BE2A-2163-4542-B6A6-1DA28655B8DB}" type="presOf" srcId="{59EAA798-602E-499F-89A6-0683FEF3CDD5}" destId="{CDFFFC72-E12B-40E5-8500-104448EDD63C}" srcOrd="1" destOrd="0" presId="urn:microsoft.com/office/officeart/2005/8/layout/gear1"/>
    <dgm:cxn modelId="{4750D31E-650C-4FAB-97E2-CFC8C5EE7F54}" type="presOf" srcId="{6612D1A5-DEEB-45E9-8A31-0580887297C0}" destId="{6EA9F839-CEF3-43A3-B451-8395288AE825}" srcOrd="0" destOrd="0" presId="urn:microsoft.com/office/officeart/2005/8/layout/gear1"/>
    <dgm:cxn modelId="{399684AE-4F88-4D6A-A577-0D1179AAE069}" srcId="{6612D1A5-DEEB-45E9-8A31-0580887297C0}" destId="{F0DCCD06-7735-4C00-A2A5-51496DEFE2CE}" srcOrd="1" destOrd="0" parTransId="{23954018-705B-4EF2-A481-67C6D3C01E23}" sibTransId="{647CF318-CCF5-4B13-9BB1-86D8E297B79F}"/>
    <dgm:cxn modelId="{9692EFF8-C1A0-42EA-92E7-ED927E2F621A}" srcId="{6612D1A5-DEEB-45E9-8A31-0580887297C0}" destId="{C642182E-1291-4DEE-A73F-16ACFD7EFAAB}" srcOrd="0" destOrd="0" parTransId="{FC1F023E-BDFE-4FC9-A517-362A95A614DA}" sibTransId="{58D905F2-69AE-4649-A2CD-2305A77F1811}"/>
    <dgm:cxn modelId="{DB8D26CC-6841-4301-9FCB-F960C8EB5AD4}" type="presOf" srcId="{6F93D4E7-44D6-48B6-976A-83E6B85590FF}" destId="{C26B399F-D33E-4E7E-B050-48C96E7D0640}" srcOrd="0" destOrd="0" presId="urn:microsoft.com/office/officeart/2005/8/layout/gear1"/>
    <dgm:cxn modelId="{76478780-E7E5-4A9F-B76E-F49BC08EE409}" type="presOf" srcId="{FE104500-9935-41C9-A77D-598CC53647A0}" destId="{33C577F6-F2E1-461D-8C69-0CC504CF582D}" srcOrd="2" destOrd="0" presId="urn:microsoft.com/office/officeart/2005/8/layout/gear1"/>
    <dgm:cxn modelId="{244CC1D5-923E-48F4-87EA-19BECB91A744}" type="presOf" srcId="{5F310863-C308-4118-94F1-39773AD805CE}" destId="{FB7B109C-1EEB-45D3-85C9-355E8F47F875}" srcOrd="0" destOrd="0" presId="urn:microsoft.com/office/officeart/2005/8/layout/gear1"/>
    <dgm:cxn modelId="{A6686A1B-477A-4D59-8436-35AEBACA83FC}" type="presOf" srcId="{FE104500-9935-41C9-A77D-598CC53647A0}" destId="{8F8BD8FC-FCC3-4B1C-912C-9EC66A9EB797}" srcOrd="0" destOrd="0" presId="urn:microsoft.com/office/officeart/2005/8/layout/gear1"/>
    <dgm:cxn modelId="{AC4D4AA2-32B7-4DBB-B632-24982CBC2CD7}" srcId="{7B45D880-5969-46E8-A42E-93F2AE593C94}" destId="{FE104500-9935-41C9-A77D-598CC53647A0}" srcOrd="0" destOrd="0" parTransId="{3978EA9A-B41C-4984-B6C8-A578AEF0A016}" sibTransId="{0AF6FAAE-2CE4-42B5-9DA1-F9332F57D7D3}"/>
    <dgm:cxn modelId="{1856562B-1EAD-4131-805D-D4C88AFD75A8}" type="presOf" srcId="{6612D1A5-DEEB-45E9-8A31-0580887297C0}" destId="{252E02E5-8029-4BD6-8E56-E0872660F8B4}" srcOrd="2" destOrd="0" presId="urn:microsoft.com/office/officeart/2005/8/layout/gear1"/>
    <dgm:cxn modelId="{355F9D52-455E-4803-A9AD-58C5096470DA}" type="presOf" srcId="{6612D1A5-DEEB-45E9-8A31-0580887297C0}" destId="{E463545A-193C-44B8-B5F9-F7A4A15CB6DE}" srcOrd="1" destOrd="0" presId="urn:microsoft.com/office/officeart/2005/8/layout/gear1"/>
    <dgm:cxn modelId="{B625A140-F4DB-4222-A7A5-C41F2229CBCC}" type="presOf" srcId="{0AF6FAAE-2CE4-42B5-9DA1-F9332F57D7D3}" destId="{34286C11-8E05-4EBE-9819-1474EFBF461B}" srcOrd="0" destOrd="0" presId="urn:microsoft.com/office/officeart/2005/8/layout/gear1"/>
    <dgm:cxn modelId="{E022E41E-33D3-4711-9AC2-69F99A47999E}" type="presOf" srcId="{C642182E-1291-4DEE-A73F-16ACFD7EFAAB}" destId="{9F8C6D48-4E87-4415-89FF-3982729CDF83}" srcOrd="0" destOrd="0" presId="urn:microsoft.com/office/officeart/2005/8/layout/gear1"/>
    <dgm:cxn modelId="{A5BF40C2-21E1-4E11-846B-1D0CA0EAC354}" srcId="{7B45D880-5969-46E8-A42E-93F2AE593C94}" destId="{59EAA798-602E-499F-89A6-0683FEF3CDD5}" srcOrd="1" destOrd="0" parTransId="{2904B565-53ED-432B-88C2-DF7F72EF7123}" sibTransId="{9589924E-052B-42D5-A76F-0E10F2319C65}"/>
    <dgm:cxn modelId="{BA0810B6-C737-4651-886C-8A4A8C20662C}" type="presOf" srcId="{F0DCCD06-7735-4C00-A2A5-51496DEFE2CE}" destId="{9F8C6D48-4E87-4415-89FF-3982729CDF83}" srcOrd="0" destOrd="1" presId="urn:microsoft.com/office/officeart/2005/8/layout/gear1"/>
    <dgm:cxn modelId="{E3B3FA7B-0404-4B29-BEE7-8CD23190BA7D}" srcId="{7B45D880-5969-46E8-A42E-93F2AE593C94}" destId="{6612D1A5-DEEB-45E9-8A31-0580887297C0}" srcOrd="2" destOrd="0" parTransId="{C692C685-7261-4D0A-AC43-1873F1C8452B}" sibTransId="{5F310863-C308-4118-94F1-39773AD805CE}"/>
    <dgm:cxn modelId="{A8E2BA99-4AF3-4C15-A9CD-FAF0CC5BB231}" srcId="{6612D1A5-DEEB-45E9-8A31-0580887297C0}" destId="{38BC37EF-D319-47C1-889E-A9D7A53DC148}" srcOrd="2" destOrd="0" parTransId="{4ECA1BAC-F2A1-4B06-B2E0-17D586AAAA02}" sibTransId="{4D39002B-4D7F-4524-8946-8B08F9882653}"/>
    <dgm:cxn modelId="{D3DE1462-B17C-4660-9A0D-585BEB621FE0}" type="presOf" srcId="{7B45D880-5969-46E8-A42E-93F2AE593C94}" destId="{1E6B8B65-4C52-4934-AE63-67A03FBA8095}" srcOrd="0" destOrd="0" presId="urn:microsoft.com/office/officeart/2005/8/layout/gear1"/>
    <dgm:cxn modelId="{D1964D0D-1B99-4B09-B100-85CEE5157A2B}" type="presOf" srcId="{9589924E-052B-42D5-A76F-0E10F2319C65}" destId="{9ACCD061-6EAE-456C-B212-AD24E0269971}" srcOrd="0" destOrd="0" presId="urn:microsoft.com/office/officeart/2005/8/layout/gear1"/>
    <dgm:cxn modelId="{04258461-AEB9-40EB-A598-594A19A82FF2}" srcId="{FE104500-9935-41C9-A77D-598CC53647A0}" destId="{6F93D4E7-44D6-48B6-976A-83E6B85590FF}" srcOrd="0" destOrd="0" parTransId="{EF70D0D7-8800-4EF8-8514-391BEC6E841A}" sibTransId="{8BA54A07-E128-4182-9707-01C9B80CF9D7}"/>
    <dgm:cxn modelId="{93B0D06D-978B-4159-A168-F88FCD74F36B}" type="presOf" srcId="{59EAA798-602E-499F-89A6-0683FEF3CDD5}" destId="{35D5F0FA-C254-4CD2-B5D3-D0F763FB131E}" srcOrd="0" destOrd="0" presId="urn:microsoft.com/office/officeart/2005/8/layout/gear1"/>
    <dgm:cxn modelId="{F25B0825-54F4-4D32-BA4E-B812D7A3073A}" type="presOf" srcId="{FE104500-9935-41C9-A77D-598CC53647A0}" destId="{77237E76-52FB-4CB6-AF6A-595AE6A59F4F}" srcOrd="1" destOrd="0" presId="urn:microsoft.com/office/officeart/2005/8/layout/gear1"/>
    <dgm:cxn modelId="{E4F80946-22E9-45DF-98FA-88560D1722BF}" type="presParOf" srcId="{1E6B8B65-4C52-4934-AE63-67A03FBA8095}" destId="{8F8BD8FC-FCC3-4B1C-912C-9EC66A9EB797}" srcOrd="0" destOrd="0" presId="urn:microsoft.com/office/officeart/2005/8/layout/gear1"/>
    <dgm:cxn modelId="{5AC7C3D7-C515-43FD-84AC-EA443AF1DC01}" type="presParOf" srcId="{1E6B8B65-4C52-4934-AE63-67A03FBA8095}" destId="{77237E76-52FB-4CB6-AF6A-595AE6A59F4F}" srcOrd="1" destOrd="0" presId="urn:microsoft.com/office/officeart/2005/8/layout/gear1"/>
    <dgm:cxn modelId="{CF474D47-02AC-4FFB-BE79-9BC64D239103}" type="presParOf" srcId="{1E6B8B65-4C52-4934-AE63-67A03FBA8095}" destId="{33C577F6-F2E1-461D-8C69-0CC504CF582D}" srcOrd="2" destOrd="0" presId="urn:microsoft.com/office/officeart/2005/8/layout/gear1"/>
    <dgm:cxn modelId="{643DA7EF-E011-4CC3-96AD-A7A9B044CCAE}" type="presParOf" srcId="{1E6B8B65-4C52-4934-AE63-67A03FBA8095}" destId="{C26B399F-D33E-4E7E-B050-48C96E7D0640}" srcOrd="3" destOrd="0" presId="urn:microsoft.com/office/officeart/2005/8/layout/gear1"/>
    <dgm:cxn modelId="{9CDED260-C10C-476F-9049-F68154DCBE99}" type="presParOf" srcId="{1E6B8B65-4C52-4934-AE63-67A03FBA8095}" destId="{35D5F0FA-C254-4CD2-B5D3-D0F763FB131E}" srcOrd="4" destOrd="0" presId="urn:microsoft.com/office/officeart/2005/8/layout/gear1"/>
    <dgm:cxn modelId="{D1D68561-2CE8-4C73-97B2-9AD28AF48197}" type="presParOf" srcId="{1E6B8B65-4C52-4934-AE63-67A03FBA8095}" destId="{CDFFFC72-E12B-40E5-8500-104448EDD63C}" srcOrd="5" destOrd="0" presId="urn:microsoft.com/office/officeart/2005/8/layout/gear1"/>
    <dgm:cxn modelId="{41264468-C91F-4859-8866-2E20E2FEAAB6}" type="presParOf" srcId="{1E6B8B65-4C52-4934-AE63-67A03FBA8095}" destId="{F0E44F43-B225-48D9-97DD-680C9D162AC3}" srcOrd="6" destOrd="0" presId="urn:microsoft.com/office/officeart/2005/8/layout/gear1"/>
    <dgm:cxn modelId="{4880AB24-7B81-4823-A215-2A058D34076D}" type="presParOf" srcId="{1E6B8B65-4C52-4934-AE63-67A03FBA8095}" destId="{BCF45965-985B-47E7-A36D-EE462EB81F08}" srcOrd="7" destOrd="0" presId="urn:microsoft.com/office/officeart/2005/8/layout/gear1"/>
    <dgm:cxn modelId="{39707FE3-AC7B-4790-AF3C-DBCC534329FB}" type="presParOf" srcId="{1E6B8B65-4C52-4934-AE63-67A03FBA8095}" destId="{6EA9F839-CEF3-43A3-B451-8395288AE825}" srcOrd="8" destOrd="0" presId="urn:microsoft.com/office/officeart/2005/8/layout/gear1"/>
    <dgm:cxn modelId="{CC9608B2-2440-4F8F-9C9E-6AC93AFB0C6E}" type="presParOf" srcId="{1E6B8B65-4C52-4934-AE63-67A03FBA8095}" destId="{E463545A-193C-44B8-B5F9-F7A4A15CB6DE}" srcOrd="9" destOrd="0" presId="urn:microsoft.com/office/officeart/2005/8/layout/gear1"/>
    <dgm:cxn modelId="{797A7045-9C05-45F7-ADE1-6E928C4575D0}" type="presParOf" srcId="{1E6B8B65-4C52-4934-AE63-67A03FBA8095}" destId="{252E02E5-8029-4BD6-8E56-E0872660F8B4}" srcOrd="10" destOrd="0" presId="urn:microsoft.com/office/officeart/2005/8/layout/gear1"/>
    <dgm:cxn modelId="{AF751120-E02F-498D-8EAF-6BF4B29701B1}" type="presParOf" srcId="{1E6B8B65-4C52-4934-AE63-67A03FBA8095}" destId="{A7DB4ABE-9521-4C6F-8BB0-41F0CAA36442}" srcOrd="11" destOrd="0" presId="urn:microsoft.com/office/officeart/2005/8/layout/gear1"/>
    <dgm:cxn modelId="{EB599CA0-0E74-4428-92B5-623E33ADE27B}" type="presParOf" srcId="{1E6B8B65-4C52-4934-AE63-67A03FBA8095}" destId="{9F8C6D48-4E87-4415-89FF-3982729CDF83}" srcOrd="12" destOrd="0" presId="urn:microsoft.com/office/officeart/2005/8/layout/gear1"/>
    <dgm:cxn modelId="{9E961612-B4E3-4A30-83FD-1C81D0E6CA66}" type="presParOf" srcId="{1E6B8B65-4C52-4934-AE63-67A03FBA8095}" destId="{34286C11-8E05-4EBE-9819-1474EFBF461B}" srcOrd="13" destOrd="0" presId="urn:microsoft.com/office/officeart/2005/8/layout/gear1"/>
    <dgm:cxn modelId="{D6FB6B98-CC70-4D7C-9BB6-541AD2BBC181}" type="presParOf" srcId="{1E6B8B65-4C52-4934-AE63-67A03FBA8095}" destId="{9ACCD061-6EAE-456C-B212-AD24E0269971}" srcOrd="14" destOrd="0" presId="urn:microsoft.com/office/officeart/2005/8/layout/gear1"/>
    <dgm:cxn modelId="{23AD5B81-7E0B-435F-97B6-A19C51AA05E5}" type="presParOf" srcId="{1E6B8B65-4C52-4934-AE63-67A03FBA8095}" destId="{FB7B109C-1EEB-45D3-85C9-355E8F47F875}" srcOrd="15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8BD8FC-FCC3-4B1C-912C-9EC66A9EB797}">
      <dsp:nvSpPr>
        <dsp:cNvPr id="0" name=""/>
        <dsp:cNvSpPr/>
      </dsp:nvSpPr>
      <dsp:spPr>
        <a:xfrm>
          <a:off x="4015527" y="2721902"/>
          <a:ext cx="3326769" cy="332676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hlinkClick xmlns:r="http://schemas.openxmlformats.org/officeDocument/2006/relationships" r:id="rId1" action="ppaction://hlinkfile"/>
            </a:rPr>
            <a:t>Достижение личностных результатов.doc</a:t>
          </a:r>
          <a:endParaRPr lang="ru-RU" sz="2000" kern="1200" dirty="0"/>
        </a:p>
      </dsp:txBody>
      <dsp:txXfrm>
        <a:off x="4684356" y="3501182"/>
        <a:ext cx="1989111" cy="1710028"/>
      </dsp:txXfrm>
    </dsp:sp>
    <dsp:sp modelId="{C26B399F-D33E-4E7E-B050-48C96E7D0640}">
      <dsp:nvSpPr>
        <dsp:cNvPr id="0" name=""/>
        <dsp:cNvSpPr/>
      </dsp:nvSpPr>
      <dsp:spPr>
        <a:xfrm>
          <a:off x="3003849" y="4850459"/>
          <a:ext cx="3293577" cy="1126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hlinkClick xmlns:r="http://schemas.openxmlformats.org/officeDocument/2006/relationships" r:id="rId2" action="ppaction://hlinkfile"/>
            </a:rPr>
            <a:t>Работа с </a:t>
          </a:r>
          <a:r>
            <a:rPr lang="ru-RU" sz="1600" kern="1200" dirty="0" err="1" smtClean="0">
              <a:hlinkClick xmlns:r="http://schemas.openxmlformats.org/officeDocument/2006/relationships" r:id="rId2" action="ppaction://hlinkfile"/>
            </a:rPr>
            <a:t>заинтереованными</a:t>
          </a:r>
          <a:r>
            <a:rPr lang="ru-RU" sz="1600" kern="1200" dirty="0" smtClean="0">
              <a:hlinkClick xmlns:r="http://schemas.openxmlformats.org/officeDocument/2006/relationships" r:id="rId2" action="ppaction://hlinkfile"/>
            </a:rPr>
            <a:t> детьми.</a:t>
          </a:r>
          <a:r>
            <a:rPr lang="en-US" sz="1600" kern="1200" smtClean="0">
              <a:hlinkClick xmlns:r="http://schemas.openxmlformats.org/officeDocument/2006/relationships" r:id="rId2" action="ppaction://hlinkfile"/>
            </a:rPr>
            <a:t>doc</a:t>
          </a:r>
          <a:endParaRPr lang="ru-RU" sz="1600" kern="1200" dirty="0"/>
        </a:p>
      </dsp:txBody>
      <dsp:txXfrm>
        <a:off x="3036834" y="4883444"/>
        <a:ext cx="3227607" cy="1060233"/>
      </dsp:txXfrm>
    </dsp:sp>
    <dsp:sp modelId="{35D5F0FA-C254-4CD2-B5D3-D0F763FB131E}">
      <dsp:nvSpPr>
        <dsp:cNvPr id="0" name=""/>
        <dsp:cNvSpPr/>
      </dsp:nvSpPr>
      <dsp:spPr>
        <a:xfrm>
          <a:off x="1881943" y="1827013"/>
          <a:ext cx="2815487" cy="263659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hlinkClick xmlns:r="http://schemas.openxmlformats.org/officeDocument/2006/relationships" r:id="rId3" action="ppaction://hlinkfile"/>
            </a:rPr>
            <a:t>классификация </a:t>
          </a:r>
          <a:r>
            <a:rPr lang="ru-RU" sz="1800" kern="1200" dirty="0" err="1" smtClean="0">
              <a:hlinkClick xmlns:r="http://schemas.openxmlformats.org/officeDocument/2006/relationships" r:id="rId3" action="ppaction://hlinkfile"/>
            </a:rPr>
            <a:t>метапредметных</a:t>
          </a:r>
          <a:r>
            <a:rPr lang="ru-RU" sz="1800" kern="1200" dirty="0" smtClean="0">
              <a:hlinkClick xmlns:r="http://schemas.openxmlformats.org/officeDocument/2006/relationships" r:id="rId3" action="ppaction://hlinkfile"/>
            </a:rPr>
            <a:t> результатов.</a:t>
          </a:r>
          <a:r>
            <a:rPr lang="en-US" sz="1800" kern="1200" dirty="0" smtClean="0">
              <a:hlinkClick xmlns:r="http://schemas.openxmlformats.org/officeDocument/2006/relationships" r:id="rId3" action="ppaction://hlinkfile"/>
            </a:rPr>
            <a:t>doc</a:t>
          </a:r>
          <a:endParaRPr lang="ru-RU" sz="1800" kern="1200" dirty="0"/>
        </a:p>
      </dsp:txBody>
      <dsp:txXfrm>
        <a:off x="2571717" y="2494794"/>
        <a:ext cx="1435939" cy="1301029"/>
      </dsp:txXfrm>
    </dsp:sp>
    <dsp:sp modelId="{BCF45965-985B-47E7-A36D-EE462EB81F08}">
      <dsp:nvSpPr>
        <dsp:cNvPr id="0" name=""/>
        <dsp:cNvSpPr/>
      </dsp:nvSpPr>
      <dsp:spPr>
        <a:xfrm>
          <a:off x="560093" y="3678166"/>
          <a:ext cx="3584098" cy="9303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hlinkClick xmlns:r="http://schemas.openxmlformats.org/officeDocument/2006/relationships" r:id="rId4" action="ppaction://hlinkfile"/>
            </a:rPr>
            <a:t>задания разного типа в курсе 9 класса программа О.С.Габриелян.doc</a:t>
          </a:r>
          <a:endParaRPr lang="ru-RU" sz="1600" kern="1200" dirty="0"/>
        </a:p>
      </dsp:txBody>
      <dsp:txXfrm>
        <a:off x="587342" y="3705415"/>
        <a:ext cx="3529600" cy="875850"/>
      </dsp:txXfrm>
    </dsp:sp>
    <dsp:sp modelId="{6EA9F839-CEF3-43A3-B451-8395288AE825}">
      <dsp:nvSpPr>
        <dsp:cNvPr id="0" name=""/>
        <dsp:cNvSpPr/>
      </dsp:nvSpPr>
      <dsp:spPr>
        <a:xfrm rot="20700000">
          <a:off x="3435102" y="266388"/>
          <a:ext cx="2370585" cy="2370585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hlinkClick xmlns:r="http://schemas.openxmlformats.org/officeDocument/2006/relationships" r:id="rId5" action="ppaction://hlinkfile"/>
            </a:rPr>
            <a:t>Характеристика программы.</a:t>
          </a:r>
          <a:r>
            <a:rPr lang="en-US" sz="1800" kern="1200" dirty="0" smtClean="0">
              <a:hlinkClick xmlns:r="http://schemas.openxmlformats.org/officeDocument/2006/relationships" r:id="rId5" action="ppaction://hlinkfile"/>
            </a:rPr>
            <a:t>doc</a:t>
          </a:r>
          <a:endParaRPr lang="ru-RU" sz="1800" kern="1200" dirty="0"/>
        </a:p>
      </dsp:txBody>
      <dsp:txXfrm rot="-20700000">
        <a:off x="3955040" y="786327"/>
        <a:ext cx="1330707" cy="1330707"/>
      </dsp:txXfrm>
    </dsp:sp>
    <dsp:sp modelId="{9F8C6D48-4E87-4415-89FF-3982729CDF83}">
      <dsp:nvSpPr>
        <dsp:cNvPr id="0" name=""/>
        <dsp:cNvSpPr/>
      </dsp:nvSpPr>
      <dsp:spPr>
        <a:xfrm>
          <a:off x="5458146" y="609010"/>
          <a:ext cx="2771453" cy="1572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hlinkClick xmlns:r="http://schemas.openxmlformats.org/officeDocument/2006/relationships" r:id="rId6" action="ppaction://hlinkfile"/>
            </a:rPr>
            <a:t>План изучения предмета 8 класс.doc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hlinkClick xmlns:r="http://schemas.openxmlformats.org/officeDocument/2006/relationships" r:id="rId7" action="ppaction://hlinkfile"/>
            </a:rPr>
            <a:t>тематический план 11 класс.</a:t>
          </a:r>
          <a:r>
            <a:rPr lang="en-US" sz="1600" kern="1200" dirty="0" smtClean="0">
              <a:hlinkClick xmlns:r="http://schemas.openxmlformats.org/officeDocument/2006/relationships" r:id="rId7" action="ppaction://hlinkfile"/>
            </a:rPr>
            <a:t>doc</a:t>
          </a:r>
          <a:endParaRPr lang="ru-RU" sz="1600" kern="1200" dirty="0"/>
        </a:p>
      </dsp:txBody>
      <dsp:txXfrm>
        <a:off x="5504201" y="655065"/>
        <a:ext cx="2679343" cy="1480309"/>
      </dsp:txXfrm>
    </dsp:sp>
    <dsp:sp modelId="{34286C11-8E05-4EBE-9819-1474EFBF461B}">
      <dsp:nvSpPr>
        <dsp:cNvPr id="0" name=""/>
        <dsp:cNvSpPr/>
      </dsp:nvSpPr>
      <dsp:spPr>
        <a:xfrm>
          <a:off x="3780583" y="2207944"/>
          <a:ext cx="4258265" cy="4258265"/>
        </a:xfrm>
        <a:prstGeom prst="circularArrow">
          <a:avLst>
            <a:gd name="adj1" fmla="val 4687"/>
            <a:gd name="adj2" fmla="val 299029"/>
            <a:gd name="adj3" fmla="val 2547858"/>
            <a:gd name="adj4" fmla="val 15794620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CCD061-6EAE-456C-B212-AD24E0269971}">
      <dsp:nvSpPr>
        <dsp:cNvPr id="0" name=""/>
        <dsp:cNvSpPr/>
      </dsp:nvSpPr>
      <dsp:spPr>
        <a:xfrm>
          <a:off x="1651469" y="1392280"/>
          <a:ext cx="3093895" cy="309389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7B109C-1EEB-45D3-85C9-355E8F47F875}">
      <dsp:nvSpPr>
        <dsp:cNvPr id="0" name=""/>
        <dsp:cNvSpPr/>
      </dsp:nvSpPr>
      <dsp:spPr>
        <a:xfrm>
          <a:off x="2886761" y="-260817"/>
          <a:ext cx="3335842" cy="333584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27.08.2014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Ярославцева Ф.М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Дидактические материалы для достижения и оценки метапредметных результатов обучения химии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4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807137"/>
              </p:ext>
            </p:extLst>
          </p:nvPr>
        </p:nvGraphicFramePr>
        <p:xfrm>
          <a:off x="457200" y="404664"/>
          <a:ext cx="82296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376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</TotalTime>
  <Words>46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Бумажная</vt:lpstr>
      <vt:lpstr>Дидактические материалы для достижения и оценки метапредметных результатов обучения химии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24</dc:creator>
  <cp:lastModifiedBy>24</cp:lastModifiedBy>
  <cp:revision>10</cp:revision>
  <dcterms:created xsi:type="dcterms:W3CDTF">2014-08-26T16:01:49Z</dcterms:created>
  <dcterms:modified xsi:type="dcterms:W3CDTF">2014-08-27T16:22:15Z</dcterms:modified>
</cp:coreProperties>
</file>