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8" r:id="rId5"/>
    <p:sldId id="257" r:id="rId6"/>
    <p:sldId id="273" r:id="rId7"/>
    <p:sldId id="274" r:id="rId8"/>
    <p:sldId id="275" r:id="rId9"/>
    <p:sldId id="277" r:id="rId10"/>
    <p:sldId id="272" r:id="rId11"/>
    <p:sldId id="2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39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A1363-1226-4B79-B608-EE6D90709038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FFEED-27CC-4F81-8C21-1205708FDF5A}">
      <dgm:prSet phldrT="[Текст]"/>
      <dgm:spPr/>
      <dgm:t>
        <a:bodyPr/>
        <a:lstStyle/>
        <a:p>
          <a:r>
            <a:rPr lang="ru-RU" b="1" dirty="0" smtClean="0"/>
            <a:t>осознание эмоций </a:t>
          </a:r>
          <a:endParaRPr lang="ru-RU" b="1" dirty="0"/>
        </a:p>
      </dgm:t>
    </dgm:pt>
    <dgm:pt modelId="{C4EB94CA-9601-4931-B96A-2A7EACD57732}" type="parTrans" cxnId="{2B8B6AB1-1F69-4A92-AA86-454A394425B8}">
      <dgm:prSet/>
      <dgm:spPr/>
      <dgm:t>
        <a:bodyPr/>
        <a:lstStyle/>
        <a:p>
          <a:endParaRPr lang="ru-RU"/>
        </a:p>
      </dgm:t>
    </dgm:pt>
    <dgm:pt modelId="{2589C84D-7C21-4F4C-BEBC-90E0BD35888B}" type="sibTrans" cxnId="{2B8B6AB1-1F69-4A92-AA86-454A394425B8}">
      <dgm:prSet/>
      <dgm:spPr/>
      <dgm:t>
        <a:bodyPr/>
        <a:lstStyle/>
        <a:p>
          <a:endParaRPr lang="ru-RU"/>
        </a:p>
      </dgm:t>
    </dgm:pt>
    <dgm:pt modelId="{4E9C876E-4DBF-41A2-BB05-03F0C17DEBF5}">
      <dgm:prSet phldrT="[Текст]"/>
      <dgm:spPr/>
      <dgm:t>
        <a:bodyPr/>
        <a:lstStyle/>
        <a:p>
          <a:r>
            <a:rPr lang="ru-RU" altLang="ru-RU" b="1" dirty="0" smtClean="0"/>
            <a:t>Управление собственными эмоциями</a:t>
          </a:r>
          <a:endParaRPr lang="ru-RU" dirty="0"/>
        </a:p>
      </dgm:t>
    </dgm:pt>
    <dgm:pt modelId="{20792DF4-09D0-4DE8-A299-1DDC4F582376}" type="parTrans" cxnId="{1ADE3047-BEF7-4216-8C50-678D336560CF}">
      <dgm:prSet/>
      <dgm:spPr/>
      <dgm:t>
        <a:bodyPr/>
        <a:lstStyle/>
        <a:p>
          <a:endParaRPr lang="ru-RU"/>
        </a:p>
      </dgm:t>
    </dgm:pt>
    <dgm:pt modelId="{4FA801E9-25C5-4F0E-BBC5-2FFA3556EDD7}" type="sibTrans" cxnId="{1ADE3047-BEF7-4216-8C50-678D336560CF}">
      <dgm:prSet/>
      <dgm:spPr/>
      <dgm:t>
        <a:bodyPr/>
        <a:lstStyle/>
        <a:p>
          <a:endParaRPr lang="ru-RU"/>
        </a:p>
      </dgm:t>
    </dgm:pt>
    <dgm:pt modelId="{73576E7C-B62D-4962-A942-3409D59B87DF}">
      <dgm:prSet phldrT="[Текст]"/>
      <dgm:spPr/>
      <dgm:t>
        <a:bodyPr/>
        <a:lstStyle/>
        <a:p>
          <a:r>
            <a:rPr lang="ru-RU" altLang="ru-RU" b="1" dirty="0" smtClean="0"/>
            <a:t>Эмпатии</a:t>
          </a:r>
          <a:endParaRPr lang="ru-RU" dirty="0"/>
        </a:p>
      </dgm:t>
    </dgm:pt>
    <dgm:pt modelId="{5C4A3086-03BB-428A-8F1D-6562614CE119}" type="parTrans" cxnId="{576A7217-F7C4-4847-94CA-A2EC91BCC754}">
      <dgm:prSet/>
      <dgm:spPr/>
      <dgm:t>
        <a:bodyPr/>
        <a:lstStyle/>
        <a:p>
          <a:endParaRPr lang="ru-RU"/>
        </a:p>
      </dgm:t>
    </dgm:pt>
    <dgm:pt modelId="{98EA427E-C27B-4E1B-835D-8D72AE9531A4}" type="sibTrans" cxnId="{576A7217-F7C4-4847-94CA-A2EC91BCC754}">
      <dgm:prSet/>
      <dgm:spPr/>
      <dgm:t>
        <a:bodyPr/>
        <a:lstStyle/>
        <a:p>
          <a:endParaRPr lang="ru-RU"/>
        </a:p>
      </dgm:t>
    </dgm:pt>
    <dgm:pt modelId="{373223B1-4A28-427F-A7E0-8C9EABACFDF9}">
      <dgm:prSet phldrT="[Текст]"/>
      <dgm:spPr/>
      <dgm:t>
        <a:bodyPr/>
        <a:lstStyle/>
        <a:p>
          <a:r>
            <a:rPr lang="ru-RU" altLang="ru-RU" b="1" dirty="0" smtClean="0"/>
            <a:t>Навыки отношений</a:t>
          </a:r>
          <a:endParaRPr lang="ru-RU" dirty="0"/>
        </a:p>
      </dgm:t>
    </dgm:pt>
    <dgm:pt modelId="{78F5FE6C-DA18-4EE7-8EE6-73ACF28D025F}" type="parTrans" cxnId="{063EBD57-4ACF-4A42-9140-840C0C340840}">
      <dgm:prSet/>
      <dgm:spPr/>
      <dgm:t>
        <a:bodyPr/>
        <a:lstStyle/>
        <a:p>
          <a:endParaRPr lang="ru-RU"/>
        </a:p>
      </dgm:t>
    </dgm:pt>
    <dgm:pt modelId="{F0685C0F-32DE-4D7F-9651-7706E3F0A86D}" type="sibTrans" cxnId="{063EBD57-4ACF-4A42-9140-840C0C340840}">
      <dgm:prSet/>
      <dgm:spPr/>
      <dgm:t>
        <a:bodyPr/>
        <a:lstStyle/>
        <a:p>
          <a:endParaRPr lang="ru-RU"/>
        </a:p>
      </dgm:t>
    </dgm:pt>
    <dgm:pt modelId="{B9846AED-44F5-46AB-91E4-D361D52E5A48}" type="pres">
      <dgm:prSet presAssocID="{8AFA1363-1226-4B79-B608-EE6D9070903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BC884D6-E2D8-47F8-AEA5-E51B7090770D}" type="pres">
      <dgm:prSet presAssocID="{D2EFFEED-27CC-4F81-8C21-1205708FDF5A}" presName="composite" presStyleCnt="0"/>
      <dgm:spPr/>
    </dgm:pt>
    <dgm:pt modelId="{403134DA-5869-4FDF-99F7-F99B78DFC784}" type="pres">
      <dgm:prSet presAssocID="{D2EFFEED-27CC-4F81-8C21-1205708FDF5A}" presName="LShape" presStyleLbl="alignNode1" presStyleIdx="0" presStyleCnt="7"/>
      <dgm:spPr/>
    </dgm:pt>
    <dgm:pt modelId="{41AA5890-FCCD-499A-B158-53E22DC14F09}" type="pres">
      <dgm:prSet presAssocID="{D2EFFEED-27CC-4F81-8C21-1205708FDF5A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38A80-32F6-4B27-9F69-86F751F33F63}" type="pres">
      <dgm:prSet presAssocID="{D2EFFEED-27CC-4F81-8C21-1205708FDF5A}" presName="Triangle" presStyleLbl="alignNode1" presStyleIdx="1" presStyleCnt="7"/>
      <dgm:spPr/>
    </dgm:pt>
    <dgm:pt modelId="{0994B991-56BE-4799-9288-D484AC658CFC}" type="pres">
      <dgm:prSet presAssocID="{2589C84D-7C21-4F4C-BEBC-90E0BD35888B}" presName="sibTrans" presStyleCnt="0"/>
      <dgm:spPr/>
    </dgm:pt>
    <dgm:pt modelId="{8493C69B-7852-4719-ABA6-85A9F71A5EAD}" type="pres">
      <dgm:prSet presAssocID="{2589C84D-7C21-4F4C-BEBC-90E0BD35888B}" presName="space" presStyleCnt="0"/>
      <dgm:spPr/>
    </dgm:pt>
    <dgm:pt modelId="{979BB0AE-ABE6-48A6-B392-68157026F2D8}" type="pres">
      <dgm:prSet presAssocID="{4E9C876E-4DBF-41A2-BB05-03F0C17DEBF5}" presName="composite" presStyleCnt="0"/>
      <dgm:spPr/>
    </dgm:pt>
    <dgm:pt modelId="{B871F0DD-0A80-4C51-8F2B-30BD6F3CFDFA}" type="pres">
      <dgm:prSet presAssocID="{4E9C876E-4DBF-41A2-BB05-03F0C17DEBF5}" presName="LShape" presStyleLbl="alignNode1" presStyleIdx="2" presStyleCnt="7"/>
      <dgm:spPr/>
    </dgm:pt>
    <dgm:pt modelId="{99885EFB-1526-47F5-A1B7-B261C18462AC}" type="pres">
      <dgm:prSet presAssocID="{4E9C876E-4DBF-41A2-BB05-03F0C17DEBF5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D489F-518E-45D7-A47D-E03AA34AA41B}" type="pres">
      <dgm:prSet presAssocID="{4E9C876E-4DBF-41A2-BB05-03F0C17DEBF5}" presName="Triangle" presStyleLbl="alignNode1" presStyleIdx="3" presStyleCnt="7"/>
      <dgm:spPr/>
    </dgm:pt>
    <dgm:pt modelId="{EE6AD2A3-6CF9-4D7A-B930-1AC19B63525F}" type="pres">
      <dgm:prSet presAssocID="{4FA801E9-25C5-4F0E-BBC5-2FFA3556EDD7}" presName="sibTrans" presStyleCnt="0"/>
      <dgm:spPr/>
    </dgm:pt>
    <dgm:pt modelId="{ED23538B-8CF3-4D6A-8893-66D47A538A7E}" type="pres">
      <dgm:prSet presAssocID="{4FA801E9-25C5-4F0E-BBC5-2FFA3556EDD7}" presName="space" presStyleCnt="0"/>
      <dgm:spPr/>
    </dgm:pt>
    <dgm:pt modelId="{E494905B-A338-407E-8586-9A2423E8EF85}" type="pres">
      <dgm:prSet presAssocID="{73576E7C-B62D-4962-A942-3409D59B87DF}" presName="composite" presStyleCnt="0"/>
      <dgm:spPr/>
    </dgm:pt>
    <dgm:pt modelId="{7F3A09A8-94FA-46E5-B4D7-7F86C9C6E24F}" type="pres">
      <dgm:prSet presAssocID="{73576E7C-B62D-4962-A942-3409D59B87DF}" presName="LShape" presStyleLbl="alignNode1" presStyleIdx="4" presStyleCnt="7"/>
      <dgm:spPr/>
    </dgm:pt>
    <dgm:pt modelId="{7783248A-6F9B-4E3D-A58B-76D824BCF815}" type="pres">
      <dgm:prSet presAssocID="{73576E7C-B62D-4962-A942-3409D59B87D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5FD47-F55D-45A8-9E49-57877A4E2449}" type="pres">
      <dgm:prSet presAssocID="{73576E7C-B62D-4962-A942-3409D59B87DF}" presName="Triangle" presStyleLbl="alignNode1" presStyleIdx="5" presStyleCnt="7"/>
      <dgm:spPr/>
    </dgm:pt>
    <dgm:pt modelId="{AF6BD4F5-98A1-4F49-8E70-9CFF6EE9F1AE}" type="pres">
      <dgm:prSet presAssocID="{98EA427E-C27B-4E1B-835D-8D72AE9531A4}" presName="sibTrans" presStyleCnt="0"/>
      <dgm:spPr/>
    </dgm:pt>
    <dgm:pt modelId="{29EE9878-93CC-4259-8BB9-051E36900644}" type="pres">
      <dgm:prSet presAssocID="{98EA427E-C27B-4E1B-835D-8D72AE9531A4}" presName="space" presStyleCnt="0"/>
      <dgm:spPr/>
    </dgm:pt>
    <dgm:pt modelId="{F4CA1F09-254A-4AAB-AD76-532718B0489D}" type="pres">
      <dgm:prSet presAssocID="{373223B1-4A28-427F-A7E0-8C9EABACFDF9}" presName="composite" presStyleCnt="0"/>
      <dgm:spPr/>
    </dgm:pt>
    <dgm:pt modelId="{3397DE23-B4BB-402C-BAF1-07610971C45E}" type="pres">
      <dgm:prSet presAssocID="{373223B1-4A28-427F-A7E0-8C9EABACFDF9}" presName="LShape" presStyleLbl="alignNode1" presStyleIdx="6" presStyleCnt="7"/>
      <dgm:spPr/>
    </dgm:pt>
    <dgm:pt modelId="{F89CC8DC-51FE-452C-9BBA-89C299CEC131}" type="pres">
      <dgm:prSet presAssocID="{373223B1-4A28-427F-A7E0-8C9EABACFDF9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DE3047-BEF7-4216-8C50-678D336560CF}" srcId="{8AFA1363-1226-4B79-B608-EE6D90709038}" destId="{4E9C876E-4DBF-41A2-BB05-03F0C17DEBF5}" srcOrd="1" destOrd="0" parTransId="{20792DF4-09D0-4DE8-A299-1DDC4F582376}" sibTransId="{4FA801E9-25C5-4F0E-BBC5-2FFA3556EDD7}"/>
    <dgm:cxn modelId="{1BDC2A1D-896C-4E3B-A48C-EDC7B18D1CAB}" type="presOf" srcId="{73576E7C-B62D-4962-A942-3409D59B87DF}" destId="{7783248A-6F9B-4E3D-A58B-76D824BCF815}" srcOrd="0" destOrd="0" presId="urn:microsoft.com/office/officeart/2009/3/layout/StepUpProcess"/>
    <dgm:cxn modelId="{194EB6EF-2808-482C-ADC5-A3F7C178E1D8}" type="presOf" srcId="{4E9C876E-4DBF-41A2-BB05-03F0C17DEBF5}" destId="{99885EFB-1526-47F5-A1B7-B261C18462AC}" srcOrd="0" destOrd="0" presId="urn:microsoft.com/office/officeart/2009/3/layout/StepUpProcess"/>
    <dgm:cxn modelId="{5D540E00-7F0F-4EE0-AD7D-811B6D751768}" type="presOf" srcId="{D2EFFEED-27CC-4F81-8C21-1205708FDF5A}" destId="{41AA5890-FCCD-499A-B158-53E22DC14F09}" srcOrd="0" destOrd="0" presId="urn:microsoft.com/office/officeart/2009/3/layout/StepUpProcess"/>
    <dgm:cxn modelId="{59016EBF-F2A7-4F7E-9589-F1F1E4D5A7B7}" type="presOf" srcId="{8AFA1363-1226-4B79-B608-EE6D90709038}" destId="{B9846AED-44F5-46AB-91E4-D361D52E5A48}" srcOrd="0" destOrd="0" presId="urn:microsoft.com/office/officeart/2009/3/layout/StepUpProcess"/>
    <dgm:cxn modelId="{063EBD57-4ACF-4A42-9140-840C0C340840}" srcId="{8AFA1363-1226-4B79-B608-EE6D90709038}" destId="{373223B1-4A28-427F-A7E0-8C9EABACFDF9}" srcOrd="3" destOrd="0" parTransId="{78F5FE6C-DA18-4EE7-8EE6-73ACF28D025F}" sibTransId="{F0685C0F-32DE-4D7F-9651-7706E3F0A86D}"/>
    <dgm:cxn modelId="{576A7217-F7C4-4847-94CA-A2EC91BCC754}" srcId="{8AFA1363-1226-4B79-B608-EE6D90709038}" destId="{73576E7C-B62D-4962-A942-3409D59B87DF}" srcOrd="2" destOrd="0" parTransId="{5C4A3086-03BB-428A-8F1D-6562614CE119}" sibTransId="{98EA427E-C27B-4E1B-835D-8D72AE9531A4}"/>
    <dgm:cxn modelId="{E57C5A06-7749-4104-BF87-7A8D8B10D17B}" type="presOf" srcId="{373223B1-4A28-427F-A7E0-8C9EABACFDF9}" destId="{F89CC8DC-51FE-452C-9BBA-89C299CEC131}" srcOrd="0" destOrd="0" presId="urn:microsoft.com/office/officeart/2009/3/layout/StepUpProcess"/>
    <dgm:cxn modelId="{2B8B6AB1-1F69-4A92-AA86-454A394425B8}" srcId="{8AFA1363-1226-4B79-B608-EE6D90709038}" destId="{D2EFFEED-27CC-4F81-8C21-1205708FDF5A}" srcOrd="0" destOrd="0" parTransId="{C4EB94CA-9601-4931-B96A-2A7EACD57732}" sibTransId="{2589C84D-7C21-4F4C-BEBC-90E0BD35888B}"/>
    <dgm:cxn modelId="{F00789C4-566B-4179-B5C0-2DB58275AB6D}" type="presParOf" srcId="{B9846AED-44F5-46AB-91E4-D361D52E5A48}" destId="{6BC884D6-E2D8-47F8-AEA5-E51B7090770D}" srcOrd="0" destOrd="0" presId="urn:microsoft.com/office/officeart/2009/3/layout/StepUpProcess"/>
    <dgm:cxn modelId="{59DA420E-BDF5-438C-9CB4-EDBCF3A3A634}" type="presParOf" srcId="{6BC884D6-E2D8-47F8-AEA5-E51B7090770D}" destId="{403134DA-5869-4FDF-99F7-F99B78DFC784}" srcOrd="0" destOrd="0" presId="urn:microsoft.com/office/officeart/2009/3/layout/StepUpProcess"/>
    <dgm:cxn modelId="{A7D5E69A-830F-4851-89A8-B4007D2747D0}" type="presParOf" srcId="{6BC884D6-E2D8-47F8-AEA5-E51B7090770D}" destId="{41AA5890-FCCD-499A-B158-53E22DC14F09}" srcOrd="1" destOrd="0" presId="urn:microsoft.com/office/officeart/2009/3/layout/StepUpProcess"/>
    <dgm:cxn modelId="{586CF164-D47B-4FFF-93E7-FB0E65620613}" type="presParOf" srcId="{6BC884D6-E2D8-47F8-AEA5-E51B7090770D}" destId="{53238A80-32F6-4B27-9F69-86F751F33F63}" srcOrd="2" destOrd="0" presId="urn:microsoft.com/office/officeart/2009/3/layout/StepUpProcess"/>
    <dgm:cxn modelId="{60CC15B8-0C8E-4C1B-B812-72E8005386F0}" type="presParOf" srcId="{B9846AED-44F5-46AB-91E4-D361D52E5A48}" destId="{0994B991-56BE-4799-9288-D484AC658CFC}" srcOrd="1" destOrd="0" presId="urn:microsoft.com/office/officeart/2009/3/layout/StepUpProcess"/>
    <dgm:cxn modelId="{1711E95D-C93F-490D-8265-4AD1345BD159}" type="presParOf" srcId="{0994B991-56BE-4799-9288-D484AC658CFC}" destId="{8493C69B-7852-4719-ABA6-85A9F71A5EAD}" srcOrd="0" destOrd="0" presId="urn:microsoft.com/office/officeart/2009/3/layout/StepUpProcess"/>
    <dgm:cxn modelId="{305C938A-1E6A-4273-A054-5D7D4EEAB2E0}" type="presParOf" srcId="{B9846AED-44F5-46AB-91E4-D361D52E5A48}" destId="{979BB0AE-ABE6-48A6-B392-68157026F2D8}" srcOrd="2" destOrd="0" presId="urn:microsoft.com/office/officeart/2009/3/layout/StepUpProcess"/>
    <dgm:cxn modelId="{CB2BC5B9-74A9-442C-A0CC-1306A315E17C}" type="presParOf" srcId="{979BB0AE-ABE6-48A6-B392-68157026F2D8}" destId="{B871F0DD-0A80-4C51-8F2B-30BD6F3CFDFA}" srcOrd="0" destOrd="0" presId="urn:microsoft.com/office/officeart/2009/3/layout/StepUpProcess"/>
    <dgm:cxn modelId="{817CE3AB-9F45-41EC-B6FD-B9B81B8A491A}" type="presParOf" srcId="{979BB0AE-ABE6-48A6-B392-68157026F2D8}" destId="{99885EFB-1526-47F5-A1B7-B261C18462AC}" srcOrd="1" destOrd="0" presId="urn:microsoft.com/office/officeart/2009/3/layout/StepUpProcess"/>
    <dgm:cxn modelId="{3A611718-0456-4B3B-9FC3-796677BCD930}" type="presParOf" srcId="{979BB0AE-ABE6-48A6-B392-68157026F2D8}" destId="{DA9D489F-518E-45D7-A47D-E03AA34AA41B}" srcOrd="2" destOrd="0" presId="urn:microsoft.com/office/officeart/2009/3/layout/StepUpProcess"/>
    <dgm:cxn modelId="{A4402360-848A-4B3E-9BF4-2D628D283C5C}" type="presParOf" srcId="{B9846AED-44F5-46AB-91E4-D361D52E5A48}" destId="{EE6AD2A3-6CF9-4D7A-B930-1AC19B63525F}" srcOrd="3" destOrd="0" presId="urn:microsoft.com/office/officeart/2009/3/layout/StepUpProcess"/>
    <dgm:cxn modelId="{F05ACBFC-B196-44A9-9BE2-4DAD4304EFE7}" type="presParOf" srcId="{EE6AD2A3-6CF9-4D7A-B930-1AC19B63525F}" destId="{ED23538B-8CF3-4D6A-8893-66D47A538A7E}" srcOrd="0" destOrd="0" presId="urn:microsoft.com/office/officeart/2009/3/layout/StepUpProcess"/>
    <dgm:cxn modelId="{C1E422DB-BFED-4DF9-AAC6-37FC77C35BBE}" type="presParOf" srcId="{B9846AED-44F5-46AB-91E4-D361D52E5A48}" destId="{E494905B-A338-407E-8586-9A2423E8EF85}" srcOrd="4" destOrd="0" presId="urn:microsoft.com/office/officeart/2009/3/layout/StepUpProcess"/>
    <dgm:cxn modelId="{7EE2CA81-383B-4221-B2AC-013055A4249F}" type="presParOf" srcId="{E494905B-A338-407E-8586-9A2423E8EF85}" destId="{7F3A09A8-94FA-46E5-B4D7-7F86C9C6E24F}" srcOrd="0" destOrd="0" presId="urn:microsoft.com/office/officeart/2009/3/layout/StepUpProcess"/>
    <dgm:cxn modelId="{E17BB03D-5E43-4999-B4D3-4ACB4EF492EB}" type="presParOf" srcId="{E494905B-A338-407E-8586-9A2423E8EF85}" destId="{7783248A-6F9B-4E3D-A58B-76D824BCF815}" srcOrd="1" destOrd="0" presId="urn:microsoft.com/office/officeart/2009/3/layout/StepUpProcess"/>
    <dgm:cxn modelId="{C14E71F7-77BC-48C6-812C-0D9B4BE56A89}" type="presParOf" srcId="{E494905B-A338-407E-8586-9A2423E8EF85}" destId="{4025FD47-F55D-45A8-9E49-57877A4E2449}" srcOrd="2" destOrd="0" presId="urn:microsoft.com/office/officeart/2009/3/layout/StepUpProcess"/>
    <dgm:cxn modelId="{F52E9511-DFBD-4783-A21F-D8B7846C55E6}" type="presParOf" srcId="{B9846AED-44F5-46AB-91E4-D361D52E5A48}" destId="{AF6BD4F5-98A1-4F49-8E70-9CFF6EE9F1AE}" srcOrd="5" destOrd="0" presId="urn:microsoft.com/office/officeart/2009/3/layout/StepUpProcess"/>
    <dgm:cxn modelId="{6E23261A-A3CA-4B83-9010-0D5A7469EE27}" type="presParOf" srcId="{AF6BD4F5-98A1-4F49-8E70-9CFF6EE9F1AE}" destId="{29EE9878-93CC-4259-8BB9-051E36900644}" srcOrd="0" destOrd="0" presId="urn:microsoft.com/office/officeart/2009/3/layout/StepUpProcess"/>
    <dgm:cxn modelId="{A769B176-6D7E-4AC4-BF32-F07DDA9435F1}" type="presParOf" srcId="{B9846AED-44F5-46AB-91E4-D361D52E5A48}" destId="{F4CA1F09-254A-4AAB-AD76-532718B0489D}" srcOrd="6" destOrd="0" presId="urn:microsoft.com/office/officeart/2009/3/layout/StepUpProcess"/>
    <dgm:cxn modelId="{2BEB14B1-0B11-4D37-AF4C-01A291BA5FF1}" type="presParOf" srcId="{F4CA1F09-254A-4AAB-AD76-532718B0489D}" destId="{3397DE23-B4BB-402C-BAF1-07610971C45E}" srcOrd="0" destOrd="0" presId="urn:microsoft.com/office/officeart/2009/3/layout/StepUpProcess"/>
    <dgm:cxn modelId="{C3D00D05-8260-40B9-BD0E-77CD15F5234F}" type="presParOf" srcId="{F4CA1F09-254A-4AAB-AD76-532718B0489D}" destId="{F89CC8DC-51FE-452C-9BBA-89C299CEC13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C39156-B95F-4DC4-9CFC-F09C64EA8A2D}" type="doc">
      <dgm:prSet loTypeId="urn:microsoft.com/office/officeart/2005/8/layout/vList3#1" loCatId="picture" qsTypeId="urn:microsoft.com/office/officeart/2005/8/quickstyle/simple1" qsCatId="simple" csTypeId="urn:microsoft.com/office/officeart/2005/8/colors/accent1_2" csCatId="accent1" phldr="1"/>
      <dgm:spPr/>
    </dgm:pt>
    <dgm:pt modelId="{82F00F06-69A0-4F4F-AF48-EAF923527B97}">
      <dgm:prSet phldrT="[Текст]"/>
      <dgm:spPr/>
      <dgm:t>
        <a:bodyPr/>
        <a:lstStyle/>
        <a:p>
          <a:r>
            <a:rPr lang="ru-RU" dirty="0" smtClean="0"/>
            <a:t>Дети </a:t>
          </a:r>
          <a:endParaRPr lang="ru-RU" dirty="0"/>
        </a:p>
      </dgm:t>
    </dgm:pt>
    <dgm:pt modelId="{AA332E25-62AC-46D5-86C0-0910C6CF7290}" type="parTrans" cxnId="{1FA333C8-AC59-4A42-9EAC-9FC2A17A674A}">
      <dgm:prSet/>
      <dgm:spPr/>
      <dgm:t>
        <a:bodyPr/>
        <a:lstStyle/>
        <a:p>
          <a:endParaRPr lang="ru-RU"/>
        </a:p>
      </dgm:t>
    </dgm:pt>
    <dgm:pt modelId="{1E58E1B2-FAD9-45E9-9F1F-F9C590A49F7F}" type="sibTrans" cxnId="{1FA333C8-AC59-4A42-9EAC-9FC2A17A674A}">
      <dgm:prSet/>
      <dgm:spPr/>
      <dgm:t>
        <a:bodyPr/>
        <a:lstStyle/>
        <a:p>
          <a:endParaRPr lang="ru-RU"/>
        </a:p>
      </dgm:t>
    </dgm:pt>
    <dgm:pt modelId="{ABF0046B-0D84-43D9-B474-8C9F59D5AA53}">
      <dgm:prSet phldrT="[Текст]"/>
      <dgm:spPr/>
      <dgm:t>
        <a:bodyPr/>
        <a:lstStyle/>
        <a:p>
          <a:r>
            <a:rPr lang="ru-RU" dirty="0" smtClean="0"/>
            <a:t>Родители </a:t>
          </a:r>
          <a:endParaRPr lang="ru-RU" dirty="0"/>
        </a:p>
      </dgm:t>
    </dgm:pt>
    <dgm:pt modelId="{B12C7699-D27A-46DF-84FB-CA12E3FF1DB3}" type="parTrans" cxnId="{69227A4C-5157-405E-934A-CC4B5103E5F4}">
      <dgm:prSet/>
      <dgm:spPr/>
      <dgm:t>
        <a:bodyPr/>
        <a:lstStyle/>
        <a:p>
          <a:endParaRPr lang="ru-RU"/>
        </a:p>
      </dgm:t>
    </dgm:pt>
    <dgm:pt modelId="{C62A9889-FDB3-4C0E-8CC1-FFDC021D7E58}" type="sibTrans" cxnId="{69227A4C-5157-405E-934A-CC4B5103E5F4}">
      <dgm:prSet/>
      <dgm:spPr/>
      <dgm:t>
        <a:bodyPr/>
        <a:lstStyle/>
        <a:p>
          <a:endParaRPr lang="ru-RU"/>
        </a:p>
      </dgm:t>
    </dgm:pt>
    <dgm:pt modelId="{63F678D1-8890-4A47-9558-8149B8D8401C}">
      <dgm:prSet phldrT="[Текст]"/>
      <dgm:spPr/>
      <dgm:t>
        <a:bodyPr/>
        <a:lstStyle/>
        <a:p>
          <a:r>
            <a:rPr lang="ru-RU" dirty="0" smtClean="0"/>
            <a:t>Педагоги </a:t>
          </a:r>
          <a:endParaRPr lang="ru-RU" dirty="0"/>
        </a:p>
      </dgm:t>
    </dgm:pt>
    <dgm:pt modelId="{BB070965-180E-481D-9DB0-6ACF8B5862F3}" type="parTrans" cxnId="{DF115150-0658-4717-AFB6-6C4F53ED1F1C}">
      <dgm:prSet/>
      <dgm:spPr/>
      <dgm:t>
        <a:bodyPr/>
        <a:lstStyle/>
        <a:p>
          <a:endParaRPr lang="ru-RU"/>
        </a:p>
      </dgm:t>
    </dgm:pt>
    <dgm:pt modelId="{854B856C-C51A-48AD-89E7-DFF7CEC9CB34}" type="sibTrans" cxnId="{DF115150-0658-4717-AFB6-6C4F53ED1F1C}">
      <dgm:prSet/>
      <dgm:spPr/>
      <dgm:t>
        <a:bodyPr/>
        <a:lstStyle/>
        <a:p>
          <a:endParaRPr lang="ru-RU"/>
        </a:p>
      </dgm:t>
    </dgm:pt>
    <dgm:pt modelId="{C1A320D1-9D92-4979-85CF-084603C1616C}" type="pres">
      <dgm:prSet presAssocID="{E0C39156-B95F-4DC4-9CFC-F09C64EA8A2D}" presName="linearFlow" presStyleCnt="0">
        <dgm:presLayoutVars>
          <dgm:dir/>
          <dgm:resizeHandles val="exact"/>
        </dgm:presLayoutVars>
      </dgm:prSet>
      <dgm:spPr/>
    </dgm:pt>
    <dgm:pt modelId="{6829F2A7-E3D7-4A5D-8296-57B8D3F251C7}" type="pres">
      <dgm:prSet presAssocID="{82F00F06-69A0-4F4F-AF48-EAF923527B97}" presName="composite" presStyleCnt="0"/>
      <dgm:spPr/>
    </dgm:pt>
    <dgm:pt modelId="{5C568D09-E029-40E7-B5F1-A53AFDBF12E2}" type="pres">
      <dgm:prSet presAssocID="{82F00F06-69A0-4F4F-AF48-EAF923527B97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1BA206BD-D972-485A-B6B8-9F77FB1061B3}" type="pres">
      <dgm:prSet presAssocID="{82F00F06-69A0-4F4F-AF48-EAF923527B9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94706-6A3E-4294-8A9D-617A9BB4A71D}" type="pres">
      <dgm:prSet presAssocID="{1E58E1B2-FAD9-45E9-9F1F-F9C590A49F7F}" presName="spacing" presStyleCnt="0"/>
      <dgm:spPr/>
    </dgm:pt>
    <dgm:pt modelId="{E267FBA4-0212-43A0-B489-EA1420E2C885}" type="pres">
      <dgm:prSet presAssocID="{ABF0046B-0D84-43D9-B474-8C9F59D5AA53}" presName="composite" presStyleCnt="0"/>
      <dgm:spPr/>
    </dgm:pt>
    <dgm:pt modelId="{4FC594D4-5EC2-414F-9B5C-19F79464B6ED}" type="pres">
      <dgm:prSet presAssocID="{ABF0046B-0D84-43D9-B474-8C9F59D5AA53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34EC5BD9-3F73-48F9-8912-BE135854C9C2}" type="pres">
      <dgm:prSet presAssocID="{ABF0046B-0D84-43D9-B474-8C9F59D5AA5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7127D-997C-42ED-83AB-DF597B14E775}" type="pres">
      <dgm:prSet presAssocID="{C62A9889-FDB3-4C0E-8CC1-FFDC021D7E58}" presName="spacing" presStyleCnt="0"/>
      <dgm:spPr/>
    </dgm:pt>
    <dgm:pt modelId="{315AEAC3-5E2A-4A4C-ACE9-DC904212B74D}" type="pres">
      <dgm:prSet presAssocID="{63F678D1-8890-4A47-9558-8149B8D8401C}" presName="composite" presStyleCnt="0"/>
      <dgm:spPr/>
    </dgm:pt>
    <dgm:pt modelId="{3891E421-1310-4F36-9FEF-C01DCF1EA04D}" type="pres">
      <dgm:prSet presAssocID="{63F678D1-8890-4A47-9558-8149B8D8401C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BCFBEE35-6D5C-4676-B48F-85CBE1DB3F3D}" type="pres">
      <dgm:prSet presAssocID="{63F678D1-8890-4A47-9558-8149B8D8401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C7A55-94BC-4A2B-B42E-853CEEE3C39A}" type="presOf" srcId="{82F00F06-69A0-4F4F-AF48-EAF923527B97}" destId="{1BA206BD-D972-485A-B6B8-9F77FB1061B3}" srcOrd="0" destOrd="0" presId="urn:microsoft.com/office/officeart/2005/8/layout/vList3#1"/>
    <dgm:cxn modelId="{A43D0536-084F-4159-AD88-07A1EEF9704E}" type="presOf" srcId="{63F678D1-8890-4A47-9558-8149B8D8401C}" destId="{BCFBEE35-6D5C-4676-B48F-85CBE1DB3F3D}" srcOrd="0" destOrd="0" presId="urn:microsoft.com/office/officeart/2005/8/layout/vList3#1"/>
    <dgm:cxn modelId="{F266A03B-4B33-4B82-9BC6-40027FF63673}" type="presOf" srcId="{E0C39156-B95F-4DC4-9CFC-F09C64EA8A2D}" destId="{C1A320D1-9D92-4979-85CF-084603C1616C}" srcOrd="0" destOrd="0" presId="urn:microsoft.com/office/officeart/2005/8/layout/vList3#1"/>
    <dgm:cxn modelId="{DF115150-0658-4717-AFB6-6C4F53ED1F1C}" srcId="{E0C39156-B95F-4DC4-9CFC-F09C64EA8A2D}" destId="{63F678D1-8890-4A47-9558-8149B8D8401C}" srcOrd="2" destOrd="0" parTransId="{BB070965-180E-481D-9DB0-6ACF8B5862F3}" sibTransId="{854B856C-C51A-48AD-89E7-DFF7CEC9CB34}"/>
    <dgm:cxn modelId="{8D7812DE-92BB-4826-BC6D-DB14430579EE}" type="presOf" srcId="{ABF0046B-0D84-43D9-B474-8C9F59D5AA53}" destId="{34EC5BD9-3F73-48F9-8912-BE135854C9C2}" srcOrd="0" destOrd="0" presId="urn:microsoft.com/office/officeart/2005/8/layout/vList3#1"/>
    <dgm:cxn modelId="{1FA333C8-AC59-4A42-9EAC-9FC2A17A674A}" srcId="{E0C39156-B95F-4DC4-9CFC-F09C64EA8A2D}" destId="{82F00F06-69A0-4F4F-AF48-EAF923527B97}" srcOrd="0" destOrd="0" parTransId="{AA332E25-62AC-46D5-86C0-0910C6CF7290}" sibTransId="{1E58E1B2-FAD9-45E9-9F1F-F9C590A49F7F}"/>
    <dgm:cxn modelId="{69227A4C-5157-405E-934A-CC4B5103E5F4}" srcId="{E0C39156-B95F-4DC4-9CFC-F09C64EA8A2D}" destId="{ABF0046B-0D84-43D9-B474-8C9F59D5AA53}" srcOrd="1" destOrd="0" parTransId="{B12C7699-D27A-46DF-84FB-CA12E3FF1DB3}" sibTransId="{C62A9889-FDB3-4C0E-8CC1-FFDC021D7E58}"/>
    <dgm:cxn modelId="{6A078456-07C5-4504-A686-FDCAAF717772}" type="presParOf" srcId="{C1A320D1-9D92-4979-85CF-084603C1616C}" destId="{6829F2A7-E3D7-4A5D-8296-57B8D3F251C7}" srcOrd="0" destOrd="0" presId="urn:microsoft.com/office/officeart/2005/8/layout/vList3#1"/>
    <dgm:cxn modelId="{A557E7F3-C3EB-49EE-BA81-A74B68A3E226}" type="presParOf" srcId="{6829F2A7-E3D7-4A5D-8296-57B8D3F251C7}" destId="{5C568D09-E029-40E7-B5F1-A53AFDBF12E2}" srcOrd="0" destOrd="0" presId="urn:microsoft.com/office/officeart/2005/8/layout/vList3#1"/>
    <dgm:cxn modelId="{474E9BDC-11C4-4814-A586-C5684E5D3319}" type="presParOf" srcId="{6829F2A7-E3D7-4A5D-8296-57B8D3F251C7}" destId="{1BA206BD-D972-485A-B6B8-9F77FB1061B3}" srcOrd="1" destOrd="0" presId="urn:microsoft.com/office/officeart/2005/8/layout/vList3#1"/>
    <dgm:cxn modelId="{01A706D8-B32C-48C9-8B09-FDB81DA0425B}" type="presParOf" srcId="{C1A320D1-9D92-4979-85CF-084603C1616C}" destId="{47994706-6A3E-4294-8A9D-617A9BB4A71D}" srcOrd="1" destOrd="0" presId="urn:microsoft.com/office/officeart/2005/8/layout/vList3#1"/>
    <dgm:cxn modelId="{CAB09F09-D1EC-4AED-96B3-B31F9EB9D724}" type="presParOf" srcId="{C1A320D1-9D92-4979-85CF-084603C1616C}" destId="{E267FBA4-0212-43A0-B489-EA1420E2C885}" srcOrd="2" destOrd="0" presId="urn:microsoft.com/office/officeart/2005/8/layout/vList3#1"/>
    <dgm:cxn modelId="{F7DEAF9E-3D38-49F6-AD25-AA248192208B}" type="presParOf" srcId="{E267FBA4-0212-43A0-B489-EA1420E2C885}" destId="{4FC594D4-5EC2-414F-9B5C-19F79464B6ED}" srcOrd="0" destOrd="0" presId="urn:microsoft.com/office/officeart/2005/8/layout/vList3#1"/>
    <dgm:cxn modelId="{B0A873BE-91E4-4876-B0B6-8B5AD183BF1D}" type="presParOf" srcId="{E267FBA4-0212-43A0-B489-EA1420E2C885}" destId="{34EC5BD9-3F73-48F9-8912-BE135854C9C2}" srcOrd="1" destOrd="0" presId="urn:microsoft.com/office/officeart/2005/8/layout/vList3#1"/>
    <dgm:cxn modelId="{D817D4F6-1715-44D4-AE47-0F53A9C7E7B6}" type="presParOf" srcId="{C1A320D1-9D92-4979-85CF-084603C1616C}" destId="{FA67127D-997C-42ED-83AB-DF597B14E775}" srcOrd="3" destOrd="0" presId="urn:microsoft.com/office/officeart/2005/8/layout/vList3#1"/>
    <dgm:cxn modelId="{589AA4FE-5236-4A18-8588-0D6043A5C6CA}" type="presParOf" srcId="{C1A320D1-9D92-4979-85CF-084603C1616C}" destId="{315AEAC3-5E2A-4A4C-ACE9-DC904212B74D}" srcOrd="4" destOrd="0" presId="urn:microsoft.com/office/officeart/2005/8/layout/vList3#1"/>
    <dgm:cxn modelId="{6A2A8D39-B6B2-411A-B84A-E6E7EF49D36D}" type="presParOf" srcId="{315AEAC3-5E2A-4A4C-ACE9-DC904212B74D}" destId="{3891E421-1310-4F36-9FEF-C01DCF1EA04D}" srcOrd="0" destOrd="0" presId="urn:microsoft.com/office/officeart/2005/8/layout/vList3#1"/>
    <dgm:cxn modelId="{79A2E76B-9FAC-43AB-B0A8-AB312F11A924}" type="presParOf" srcId="{315AEAC3-5E2A-4A4C-ACE9-DC904212B74D}" destId="{BCFBEE35-6D5C-4676-B48F-85CBE1DB3F3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3134DA-5869-4FDF-99F7-F99B78DFC784}">
      <dsp:nvSpPr>
        <dsp:cNvPr id="0" name=""/>
        <dsp:cNvSpPr/>
      </dsp:nvSpPr>
      <dsp:spPr>
        <a:xfrm rot="5400000">
          <a:off x="485981" y="1604301"/>
          <a:ext cx="1463642" cy="243546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A5890-FCCD-499A-B158-53E22DC14F09}">
      <dsp:nvSpPr>
        <dsp:cNvPr id="0" name=""/>
        <dsp:cNvSpPr/>
      </dsp:nvSpPr>
      <dsp:spPr>
        <a:xfrm>
          <a:off x="241663" y="2331981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осознание эмоций </a:t>
          </a:r>
          <a:endParaRPr lang="ru-RU" sz="2400" b="1" kern="1200" dirty="0"/>
        </a:p>
      </dsp:txBody>
      <dsp:txXfrm>
        <a:off x="241663" y="2331981"/>
        <a:ext cx="2198753" cy="1927336"/>
      </dsp:txXfrm>
    </dsp:sp>
    <dsp:sp modelId="{53238A80-32F6-4B27-9F69-86F751F33F63}">
      <dsp:nvSpPr>
        <dsp:cNvPr id="0" name=""/>
        <dsp:cNvSpPr/>
      </dsp:nvSpPr>
      <dsp:spPr>
        <a:xfrm>
          <a:off x="2025558" y="1424999"/>
          <a:ext cx="414859" cy="41485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1F0DD-0A80-4C51-8F2B-30BD6F3CFDFA}">
      <dsp:nvSpPr>
        <dsp:cNvPr id="0" name=""/>
        <dsp:cNvSpPr/>
      </dsp:nvSpPr>
      <dsp:spPr>
        <a:xfrm rot="5400000">
          <a:off x="3177686" y="938236"/>
          <a:ext cx="1463642" cy="243546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85EFB-1526-47F5-A1B7-B261C18462AC}">
      <dsp:nvSpPr>
        <dsp:cNvPr id="0" name=""/>
        <dsp:cNvSpPr/>
      </dsp:nvSpPr>
      <dsp:spPr>
        <a:xfrm>
          <a:off x="2933368" y="1665916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/>
            <a:t>Управление собственными эмоциями</a:t>
          </a:r>
          <a:endParaRPr lang="ru-RU" sz="2400" kern="1200" dirty="0"/>
        </a:p>
      </dsp:txBody>
      <dsp:txXfrm>
        <a:off x="2933368" y="1665916"/>
        <a:ext cx="2198753" cy="1927336"/>
      </dsp:txXfrm>
    </dsp:sp>
    <dsp:sp modelId="{DA9D489F-518E-45D7-A47D-E03AA34AA41B}">
      <dsp:nvSpPr>
        <dsp:cNvPr id="0" name=""/>
        <dsp:cNvSpPr/>
      </dsp:nvSpPr>
      <dsp:spPr>
        <a:xfrm>
          <a:off x="4717262" y="758934"/>
          <a:ext cx="414859" cy="41485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A09A8-94FA-46E5-B4D7-7F86C9C6E24F}">
      <dsp:nvSpPr>
        <dsp:cNvPr id="0" name=""/>
        <dsp:cNvSpPr/>
      </dsp:nvSpPr>
      <dsp:spPr>
        <a:xfrm rot="5400000">
          <a:off x="5869390" y="272171"/>
          <a:ext cx="1463642" cy="243546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83248A-6F9B-4E3D-A58B-76D824BCF815}">
      <dsp:nvSpPr>
        <dsp:cNvPr id="0" name=""/>
        <dsp:cNvSpPr/>
      </dsp:nvSpPr>
      <dsp:spPr>
        <a:xfrm>
          <a:off x="5625072" y="999851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/>
            <a:t>Эмпатии</a:t>
          </a:r>
          <a:endParaRPr lang="ru-RU" sz="2400" kern="1200" dirty="0"/>
        </a:p>
      </dsp:txBody>
      <dsp:txXfrm>
        <a:off x="5625072" y="999851"/>
        <a:ext cx="2198753" cy="1927336"/>
      </dsp:txXfrm>
    </dsp:sp>
    <dsp:sp modelId="{4025FD47-F55D-45A8-9E49-57877A4E2449}">
      <dsp:nvSpPr>
        <dsp:cNvPr id="0" name=""/>
        <dsp:cNvSpPr/>
      </dsp:nvSpPr>
      <dsp:spPr>
        <a:xfrm>
          <a:off x="7408967" y="92869"/>
          <a:ext cx="414859" cy="41485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97DE23-B4BB-402C-BAF1-07610971C45E}">
      <dsp:nvSpPr>
        <dsp:cNvPr id="0" name=""/>
        <dsp:cNvSpPr/>
      </dsp:nvSpPr>
      <dsp:spPr>
        <a:xfrm rot="5400000">
          <a:off x="8561095" y="-393893"/>
          <a:ext cx="1463642" cy="243546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CC8DC-51FE-452C-9BBA-89C299CEC131}">
      <dsp:nvSpPr>
        <dsp:cNvPr id="0" name=""/>
        <dsp:cNvSpPr/>
      </dsp:nvSpPr>
      <dsp:spPr>
        <a:xfrm>
          <a:off x="8316776" y="333786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/>
            <a:t>Навыки отношений</a:t>
          </a:r>
          <a:endParaRPr lang="ru-RU" sz="2400" kern="1200" dirty="0"/>
        </a:p>
      </dsp:txBody>
      <dsp:txXfrm>
        <a:off x="8316776" y="333786"/>
        <a:ext cx="2198753" cy="19273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A206BD-D972-485A-B6B8-9F77FB1061B3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Дети </a:t>
          </a:r>
          <a:endParaRPr lang="ru-RU" sz="5600" kern="1200" dirty="0"/>
        </a:p>
      </dsp:txBody>
      <dsp:txXfrm rot="10800000">
        <a:off x="2063667" y="883"/>
        <a:ext cx="6992874" cy="1209216"/>
      </dsp:txXfrm>
    </dsp:sp>
    <dsp:sp modelId="{5C568D09-E029-40E7-B5F1-A53AFDBF12E2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C5BD9-3F73-48F9-8912-BE135854C9C2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Родители </a:t>
          </a:r>
          <a:endParaRPr lang="ru-RU" sz="5600" kern="1200" dirty="0"/>
        </a:p>
      </dsp:txBody>
      <dsp:txXfrm rot="10800000">
        <a:off x="2063667" y="1571060"/>
        <a:ext cx="6992874" cy="1209216"/>
      </dsp:txXfrm>
    </dsp:sp>
    <dsp:sp modelId="{4FC594D4-5EC2-414F-9B5C-19F79464B6ED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FBEE35-6D5C-4676-B48F-85CBE1DB3F3D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Педагоги </a:t>
          </a:r>
          <a:endParaRPr lang="ru-RU" sz="5600" kern="1200" dirty="0"/>
        </a:p>
      </dsp:txBody>
      <dsp:txXfrm rot="10800000">
        <a:off x="2063667" y="3141237"/>
        <a:ext cx="6992874" cy="1209216"/>
      </dsp:txXfrm>
    </dsp:sp>
    <dsp:sp modelId="{3891E421-1310-4F36-9FEF-C01DCF1EA04D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901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3124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918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099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68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565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772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28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87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62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C3F0-0339-4D58-B186-8B11ABCD4527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B3523-2FB9-4B46-8820-AAC27E6E3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394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h2lysva.narod.ru/" TargetMode="External"/><Relationship Id="rId2" Type="http://schemas.openxmlformats.org/officeDocument/2006/relationships/hyperlink" Target="mailto:mo2lysva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gos.iro.perm.ru/uchrezhdeniya/ploshchadki/mbou-sosh-2-s-uiop-lysva/kontent?view=fcontent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070" y="2622177"/>
            <a:ext cx="9430871" cy="196355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latin typeface="Airfool" panose="02000500000000000000" pitchFamily="2" charset="0"/>
              </a:rPr>
              <a:t>Проект </a:t>
            </a:r>
            <a:b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latin typeface="Airfool" panose="02000500000000000000" pitchFamily="2" charset="0"/>
              </a:rPr>
            </a:br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latin typeface="Airfool" panose="02000500000000000000" pitchFamily="2" charset="0"/>
              </a:rPr>
              <a:t>«Палитра эмоций»</a:t>
            </a:r>
            <a:endParaRPr lang="ru-RU" sz="7200" b="1" dirty="0">
              <a:solidFill>
                <a:schemeClr val="accent5">
                  <a:lumMod val="75000"/>
                </a:schemeClr>
              </a:solidFill>
              <a:latin typeface="Airfool" panose="020005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93741" y="4948518"/>
            <a:ext cx="3998259" cy="190948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Воденникова Е.В., заместитель директора по УМР.</a:t>
            </a:r>
          </a:p>
          <a:p>
            <a:pPr algn="l"/>
            <a:r>
              <a:rPr lang="ru-RU" dirty="0" smtClean="0"/>
              <a:t>Крутикова Н.М., учитель музыки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40522" y="242047"/>
            <a:ext cx="47311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МБОУ «СОШ № 2 с УИОП» г. Лысьва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6595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мониторинга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Входная диагностика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Самые низкие результаты, от 0 до 10 баллов, показали 20 </a:t>
            </a:r>
            <a:r>
              <a:rPr lang="ru-RU" dirty="0" smtClean="0"/>
              <a:t>человек.</a:t>
            </a:r>
            <a:endParaRPr lang="ru-RU" dirty="0"/>
          </a:p>
          <a:p>
            <a:r>
              <a:rPr lang="ru-RU" dirty="0"/>
              <a:t>Самые высокие результаты, от 20 баллов показали 12 </a:t>
            </a:r>
            <a:r>
              <a:rPr lang="ru-RU" dirty="0" smtClean="0"/>
              <a:t>человек.</a:t>
            </a:r>
          </a:p>
          <a:p>
            <a:r>
              <a:rPr lang="ru-RU" dirty="0" smtClean="0"/>
              <a:t>Учащиеся </a:t>
            </a:r>
            <a:r>
              <a:rPr lang="ru-RU" dirty="0"/>
              <a:t>называли самое большее количество эмоций – 4.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259513" y="1385328"/>
            <a:ext cx="5183188" cy="823912"/>
          </a:xfrm>
        </p:spPr>
        <p:txBody>
          <a:bodyPr/>
          <a:lstStyle/>
          <a:p>
            <a:r>
              <a:rPr lang="ru-RU" dirty="0"/>
              <a:t>Результаты итогового мониторинга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93606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Самые низкие результаты, от 0 до 10 баллов, показал 1 </a:t>
            </a:r>
            <a:r>
              <a:rPr lang="ru-RU" dirty="0" smtClean="0"/>
              <a:t>человек.</a:t>
            </a:r>
            <a:endParaRPr lang="ru-RU" dirty="0"/>
          </a:p>
          <a:p>
            <a:r>
              <a:rPr lang="ru-RU" dirty="0"/>
              <a:t>Самые высокие результаты, от 20 баллов показали 36 </a:t>
            </a:r>
            <a:r>
              <a:rPr lang="ru-RU" dirty="0" smtClean="0"/>
              <a:t>человек.</a:t>
            </a:r>
            <a:endParaRPr lang="ru-RU" dirty="0"/>
          </a:p>
          <a:p>
            <a:r>
              <a:rPr lang="ru-RU" dirty="0"/>
              <a:t>У 91 % учащихся результаты выросли.  Нет учащихся, которые бы совсем не набрали баллов</a:t>
            </a:r>
            <a:r>
              <a:rPr lang="ru-RU" dirty="0" smtClean="0"/>
              <a:t>.</a:t>
            </a:r>
          </a:p>
          <a:p>
            <a:r>
              <a:rPr lang="ru-RU" dirty="0"/>
              <a:t>Нет ошибок в названиях эмоций, их не путают с характеристикой произведения, как это было во входном мониторинге. </a:t>
            </a:r>
            <a:endParaRPr lang="ru-RU" dirty="0" smtClean="0"/>
          </a:p>
          <a:p>
            <a:r>
              <a:rPr lang="ru-RU" dirty="0" smtClean="0"/>
              <a:t>Стали </a:t>
            </a:r>
            <a:r>
              <a:rPr lang="ru-RU" dirty="0"/>
              <a:t>называть оттенки эмоций: любовь – нежность-привязанность, веселье-ликование-восторг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Самое большее количество названных эмоций – 8.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18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Контактные данные: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Электронный адрес: </a:t>
            </a:r>
            <a:r>
              <a:rPr lang="en-US" dirty="0" smtClean="0">
                <a:hlinkClick r:id="rId2"/>
              </a:rPr>
              <a:t>mo2lysva@mail.ru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Сайт школы: </a:t>
            </a:r>
            <a:r>
              <a:rPr lang="en-US" dirty="0">
                <a:hlinkClick r:id="rId3"/>
              </a:rPr>
              <a:t>http://sh2lysva.narod.ru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Портал ФГОС: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www.fgos.iro.perm.ru/uchrezhdeniya/ploshchadki/mbou-sosh-2-s-uiop-lysva/kontent?view=fcontents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104064" y="1665288"/>
            <a:ext cx="3455987" cy="230346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Эмоциональный интеллект </a:t>
            </a:r>
          </a:p>
        </p:txBody>
      </p:sp>
      <p:sp>
        <p:nvSpPr>
          <p:cNvPr id="5" name="Выноска-облако 4"/>
          <p:cNvSpPr/>
          <p:nvPr/>
        </p:nvSpPr>
        <p:spPr>
          <a:xfrm flipH="1">
            <a:off x="1703389" y="1700214"/>
            <a:ext cx="3527425" cy="223202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Рациональный интеллект </a:t>
            </a:r>
          </a:p>
        </p:txBody>
      </p:sp>
      <p:pic>
        <p:nvPicPr>
          <p:cNvPr id="7172" name="Picture 2" descr="C:\Users\Sana\AppData\Local\Microsoft\Windows\INetCache\IE\4JJGWA49\120px-Question_mark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1813" y="2349500"/>
            <a:ext cx="1143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375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058" y="620714"/>
            <a:ext cx="10327341" cy="923925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ebuchet MS" panose="020B0603020202020204" pitchFamily="34" charset="0"/>
              </a:rPr>
              <a:t>Базовые составляющие эмоционального интеллекта 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838200" y="2205317"/>
            <a:ext cx="10515600" cy="3971645"/>
          </a:xfrm>
        </p:spPr>
        <p:txBody>
          <a:bodyPr>
            <a:normAutofit/>
          </a:bodyPr>
          <a:lstStyle/>
          <a:p>
            <a:pPr marL="514350" indent="-514350">
              <a:buFont typeface="Verdana" panose="020B0604030504040204" pitchFamily="34" charset="0"/>
              <a:buAutoNum type="arabicPeriod"/>
            </a:pPr>
            <a:r>
              <a:rPr lang="ru-RU" altLang="ru-RU" sz="4400" b="1" dirty="0"/>
              <a:t>Самосознание</a:t>
            </a:r>
          </a:p>
          <a:p>
            <a:pPr marL="514350" indent="-514350">
              <a:buFont typeface="Verdana" panose="020B0604030504040204" pitchFamily="34" charset="0"/>
              <a:buAutoNum type="arabicPeriod"/>
            </a:pPr>
            <a:r>
              <a:rPr lang="ru-RU" altLang="ru-RU" sz="4400" b="1" dirty="0"/>
              <a:t>Управление собственными эмоциями</a:t>
            </a:r>
          </a:p>
          <a:p>
            <a:pPr marL="514350" indent="-514350">
              <a:buFont typeface="Verdana" panose="020B0604030504040204" pitchFamily="34" charset="0"/>
              <a:buAutoNum type="arabicPeriod"/>
            </a:pPr>
            <a:r>
              <a:rPr lang="ru-RU" altLang="ru-RU" sz="4400" b="1" dirty="0" smtClean="0"/>
              <a:t>Эмпатии</a:t>
            </a:r>
            <a:endParaRPr lang="ru-RU" altLang="ru-RU" sz="4400" b="1" dirty="0"/>
          </a:p>
          <a:p>
            <a:pPr marL="514350" indent="-514350">
              <a:buFont typeface="Verdana" panose="020B0604030504040204" pitchFamily="34" charset="0"/>
              <a:buAutoNum type="arabicPeriod"/>
            </a:pPr>
            <a:r>
              <a:rPr lang="ru-RU" altLang="ru-RU" sz="4400" b="1" dirty="0"/>
              <a:t>Навыки отношений</a:t>
            </a:r>
            <a:br>
              <a:rPr lang="ru-RU" altLang="ru-RU" sz="4400" b="1" dirty="0"/>
            </a:b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69911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ebuchet MS" panose="020B0603020202020204" pitchFamily="34" charset="0"/>
              </a:rPr>
              <a:t>Базовые составляющие эмоционального интеллекта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168810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4512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Мовмент</a:t>
            </a:r>
            <a:r>
              <a:rPr lang="ru-RU" dirty="0" smtClean="0"/>
              <a:t>  </a:t>
            </a:r>
            <a:r>
              <a:rPr lang="ru-RU" dirty="0"/>
              <a:t>(</a:t>
            </a:r>
            <a:r>
              <a:rPr lang="ru-RU" dirty="0" err="1"/>
              <a:t>Movement</a:t>
            </a:r>
            <a:r>
              <a:rPr lang="ru-RU" dirty="0" smtClean="0"/>
              <a:t>) - </a:t>
            </a:r>
            <a:r>
              <a:rPr lang="ru-RU" i="1" dirty="0" smtClean="0"/>
              <a:t>движение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551049"/>
          </a:xfrm>
        </p:spPr>
        <p:txBody>
          <a:bodyPr/>
          <a:lstStyle/>
          <a:p>
            <a:r>
              <a:rPr lang="ru-RU" dirty="0" smtClean="0"/>
              <a:t>Игры  на знакомство и сплочение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788" y="2639835"/>
            <a:ext cx="5157787" cy="34150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51049"/>
          </a:xfrm>
        </p:spPr>
        <p:txBody>
          <a:bodyPr/>
          <a:lstStyle/>
          <a:p>
            <a:r>
              <a:rPr lang="ru-RU" dirty="0" smtClean="0"/>
              <a:t>Студии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4379" y="2632869"/>
            <a:ext cx="5178829" cy="3429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20004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Студии – диагностика умения фиксировать эмоции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«Спектр» (стихотворения, художественные тексты), </a:t>
            </a:r>
          </a:p>
          <a:p>
            <a:r>
              <a:rPr lang="ru-RU" dirty="0" smtClean="0"/>
              <a:t>«Штрихи» (песни), </a:t>
            </a:r>
          </a:p>
          <a:p>
            <a:r>
              <a:rPr lang="ru-RU" dirty="0" smtClean="0"/>
              <a:t>«Кроки» (мультфильмы, короткометражные фильмы), </a:t>
            </a:r>
          </a:p>
          <a:p>
            <a:r>
              <a:rPr lang="ru-RU" dirty="0" smtClean="0"/>
              <a:t>«Абрис» (танец), </a:t>
            </a:r>
          </a:p>
          <a:p>
            <a:r>
              <a:rPr lang="ru-RU" dirty="0" smtClean="0"/>
              <a:t>«Акцент» (фотографии).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Эмоциональные практики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выбор было предложено 5 практик по две группы.</a:t>
            </a:r>
          </a:p>
          <a:p>
            <a:r>
              <a:rPr lang="ru-RU" dirty="0" smtClean="0"/>
              <a:t>Практика рассчитана на 4 часа.</a:t>
            </a:r>
          </a:p>
          <a:p>
            <a:r>
              <a:rPr lang="ru-RU" dirty="0" smtClean="0"/>
              <a:t>В каждой группе по 15 человек.</a:t>
            </a:r>
          </a:p>
          <a:p>
            <a:r>
              <a:rPr lang="ru-RU" u="sng" dirty="0" smtClean="0"/>
              <a:t>Места проведения практик: </a:t>
            </a:r>
            <a:r>
              <a:rPr lang="ru-RU" dirty="0" smtClean="0"/>
              <a:t>ДДЮТ, </a:t>
            </a:r>
            <a:r>
              <a:rPr lang="ru-RU" dirty="0" err="1" smtClean="0"/>
              <a:t>Лысьвенский</a:t>
            </a:r>
            <a:r>
              <a:rPr lang="ru-RU" dirty="0" smtClean="0"/>
              <a:t> театр драмы им. А.Савина, </a:t>
            </a:r>
            <a:r>
              <a:rPr lang="ru-RU" dirty="0" err="1" smtClean="0"/>
              <a:t>Лысьвенский</a:t>
            </a:r>
            <a:r>
              <a:rPr lang="ru-RU" dirty="0" smtClean="0"/>
              <a:t> музей, музыкальная школа.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дне   погружения в формате </a:t>
            </a:r>
            <a:r>
              <a:rPr lang="ru-RU" dirty="0" err="1" smtClean="0"/>
              <a:t>Митап</a:t>
            </a:r>
            <a:r>
              <a:rPr lang="ru-RU" dirty="0" smtClean="0"/>
              <a:t> принимали участие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499178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672" y="190313"/>
            <a:ext cx="10515600" cy="65685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Критерии оценки </a:t>
            </a:r>
            <a:r>
              <a:rPr lang="ru-RU" b="1" dirty="0" smtClean="0"/>
              <a:t>студии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507838"/>
              </p:ext>
            </p:extLst>
          </p:nvPr>
        </p:nvGraphicFramePr>
        <p:xfrm>
          <a:off x="591672" y="847164"/>
          <a:ext cx="11147610" cy="5996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6582"/>
                <a:gridCol w="1938716"/>
                <a:gridCol w="7815054"/>
                <a:gridCol w="1057258"/>
              </a:tblGrid>
              <a:tr h="4061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Критерии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Параметры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Баллы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44558">
                <a:tc row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Соответствие дизайна студии заявленной  эмоции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Дизайн студии отражает заявленную эмоцию.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681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Дизайн студии частично отражает заявленную эмоцию.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2796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Дизайн студии не отражает заявленную эмоцию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574421">
                <a:tc row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Информационная выразительность интерьера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оформлении студии показано различное представление о выбранной эмоции, можно увидеть ее оттенки.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510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оформлении студии показаны 1-2 представления о выбранной эмоции и отражены 1-2 ее оттенка.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605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оформлении студии показано лишь одно представление о выбранной эмоции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689116">
                <a:tc row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Степень оригинальности оформления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Дизайн интерьера необычен, используются оригинальные элементы, отражающие суть эмоции.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681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дизайне студии частично присутствуют оригинальные элементы.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445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дизайне студии нет оригинальных элементов.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689116">
                <a:tc row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Интерактивность (музыка, танец, драматизация)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Для представления студии учащиеся используют фотографии, музыку, танец, драматизацию.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2488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Для представления студии учащиеся используют один или два заявленных элемента.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261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Для представления студии учащиеся не используют элементы интерактивности.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  <a:tr h="344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Всего баллов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09" marR="339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78768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463</Words>
  <Application>Microsoft Office PowerPoint</Application>
  <PresentationFormat>Произвольный</PresentationFormat>
  <Paragraphs>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«Палитра эмоций»</vt:lpstr>
      <vt:lpstr>Слайд 2</vt:lpstr>
      <vt:lpstr>Базовые составляющие эмоционального интеллекта </vt:lpstr>
      <vt:lpstr>Базовые составляющие эмоционального интеллекта </vt:lpstr>
      <vt:lpstr>Мовмент  (Movement) - движение </vt:lpstr>
      <vt:lpstr>Студии – диагностика умения фиксировать эмоции</vt:lpstr>
      <vt:lpstr>Эмоциональные практики</vt:lpstr>
      <vt:lpstr>В дне   погружения в формате Митап принимали участие</vt:lpstr>
      <vt:lpstr>Критерии оценки студии</vt:lpstr>
      <vt:lpstr>Результаты мониторинга </vt:lpstr>
      <vt:lpstr>Контактные данные: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«Палитра эмоций»</dc:title>
  <dc:creator>Admin</dc:creator>
  <cp:lastModifiedBy>UserPK1</cp:lastModifiedBy>
  <cp:revision>48</cp:revision>
  <dcterms:created xsi:type="dcterms:W3CDTF">2018-11-25T11:21:31Z</dcterms:created>
  <dcterms:modified xsi:type="dcterms:W3CDTF">2018-11-29T09:41:12Z</dcterms:modified>
</cp:coreProperties>
</file>