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504" y="-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EC346-20C1-4BC1-8ABA-BDC156C6E759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BF3E-D0F6-495E-9121-C435AA740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670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EC346-20C1-4BC1-8ABA-BDC156C6E759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BF3E-D0F6-495E-9121-C435AA740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812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EC346-20C1-4BC1-8ABA-BDC156C6E759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BF3E-D0F6-495E-9121-C435AA740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519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EC346-20C1-4BC1-8ABA-BDC156C6E759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BF3E-D0F6-495E-9121-C435AA740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109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EC346-20C1-4BC1-8ABA-BDC156C6E759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BF3E-D0F6-495E-9121-C435AA740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76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EC346-20C1-4BC1-8ABA-BDC156C6E759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BF3E-D0F6-495E-9121-C435AA740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005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EC346-20C1-4BC1-8ABA-BDC156C6E759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BF3E-D0F6-495E-9121-C435AA740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937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EC346-20C1-4BC1-8ABA-BDC156C6E759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BF3E-D0F6-495E-9121-C435AA740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962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EC346-20C1-4BC1-8ABA-BDC156C6E759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BF3E-D0F6-495E-9121-C435AA740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916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EC346-20C1-4BC1-8ABA-BDC156C6E759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BF3E-D0F6-495E-9121-C435AA740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108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EC346-20C1-4BC1-8ABA-BDC156C6E759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BF3E-D0F6-495E-9121-C435AA740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737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EC346-20C1-4BC1-8ABA-BDC156C6E759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3BF3E-D0F6-495E-9121-C435AA740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83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1664" y="1412776"/>
            <a:ext cx="8640960" cy="1470025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«Мониторинг и развитие умений зафиксировать свое эмоциональное восприятие текста, определить причину воздействия текста на  личное восприятие»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83360" y="4653136"/>
            <a:ext cx="5760640" cy="17526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Чайникова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Викторовна, учитель математики МБОУ «СОШ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 с УИОП"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Лысьвы, 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Кокорышкина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Анна Сергеевна, учитель истории и обществознания МБОУ "СОШ № 2 с УИОП" г. Лысьвы.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073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49694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хода и результатов апробации модуля оценивания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результата «Оценка умения зафиксировать свое восприятие текста, определить причину воздействия текста на восприятие» 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42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8136904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Класс,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проводилась апробация: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 МБОУ «СОШ № 2 с углубленным изучением отдельных предметов» г. Лысьвы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Кол-во учащихся – 21 человек.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апробации: 1 марта 2018 года.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74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76672"/>
            <a:ext cx="9073008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оценка степени достижения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результата, который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подвергался оценке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700478"/>
              </p:ext>
            </p:extLst>
          </p:nvPr>
        </p:nvGraphicFramePr>
        <p:xfrm>
          <a:off x="251521" y="2262981"/>
          <a:ext cx="8712967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2207"/>
                <a:gridCol w="1728192"/>
                <a:gridCol w="1584176"/>
                <a:gridCol w="1944216"/>
                <a:gridCol w="1584176"/>
              </a:tblGrid>
              <a:tr h="0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Уровни</a:t>
                      </a:r>
                    </a:p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сформированности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</a:t>
                      </a:r>
                    </a:p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19-12 баллов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</a:t>
                      </a:r>
                    </a:p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11-8 баллов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 среднего</a:t>
                      </a:r>
                    </a:p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7-5 баллов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</a:t>
                      </a:r>
                    </a:p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4-0 баллов</a:t>
                      </a:r>
                    </a:p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Учащихся, чел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Учащихся, 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850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492896"/>
            <a:ext cx="8784976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Техническое задание: прослушайте песню, зафиксируйте свои эмоции по отношению к песне и представьте их в виде коллажа,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эмоджи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инсталляции,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театрального этюда, фотографии в течение 3-4 минут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Обоснуйте свой ответ.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61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-459432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462375"/>
              </p:ext>
            </p:extLst>
          </p:nvPr>
        </p:nvGraphicFramePr>
        <p:xfrm>
          <a:off x="107505" y="548680"/>
          <a:ext cx="8856984" cy="61198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9423"/>
                <a:gridCol w="4953424"/>
                <a:gridCol w="1224137"/>
              </a:tblGrid>
              <a:tr h="50405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Параметры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1951">
                <a:tc rowSpan="3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 модели получившейся композиции заявленной  эмоции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Модель отражает заявленную эмоцию.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19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Модель частично отражает заявленную эмоцию.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05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Модель не отражает заявленную эмоцию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26512">
                <a:tc rowSpan="3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Информационная выразительность композиции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модели показано различное представление о выбранной эмоции, можно увидеть ее оттенки.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265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модели показаны 1-2 представления о выбранной эмоции и отражены 1-2 ее оттенка.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4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модели показано лишь одно представление о выбранной эмоции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41074">
                <a:tc rowSpan="3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Степень оригинальности оформления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Представление модели необычно, используются оригинальные элементы, отражающие суть эмоции.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265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представлении модели  частично присутствуют оригинальные элементы.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4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представлении модели  нет оригинальных элементов.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195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238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8092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«Положительные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эмоции и мысли влияют благотворно на организм человека. Давно было замечено, что "раны победителей заживают быстрее".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Мирзакарим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Норбеков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вам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крепкого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  побольше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положительных эмоции!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32" y="4365104"/>
            <a:ext cx="3531761" cy="235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04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36912"/>
            <a:ext cx="7988424" cy="1470025"/>
          </a:xfrm>
        </p:spPr>
        <p:txBody>
          <a:bodyPr>
            <a:noAutofit/>
          </a:bodyPr>
          <a:lstStyle/>
          <a:p>
            <a:pPr lvl="0" algn="l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результат: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фиксировать эмоции и определять их причину.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задание: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посмотрите предложенный текст, зафиксируйте эмоции, которые он вызвал, обоснуйте их причину их возникновения.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работы учащимся было предложены тексты: Песня, танец, видео сюжет (мультфильм), текст, фотографии.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Ксения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Незамова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«Облака»;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Танец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Todes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-танец с веерами;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 сюжет (мультфильм) короткометражный мультфильм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«Откуда берутся дети»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Ирина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Маниченко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«В одном городе жил-был мальчик по имени Петя»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7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130425"/>
            <a:ext cx="8820472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элемента модуля оценивания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результата «Оценка умения зафиксировать свое восприятие текста, определить причину воздействия текста на восприятие»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198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348880"/>
            <a:ext cx="8820472" cy="1470025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результат: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свое эмоциональное состояние после знакомства с текстом, фиксировать его при помощи смайликов и слов, выражающих эмоции, обосновывать свое мнение, опираясь на текст.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оценивания: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смайлики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выражающие эмоции, соответствующая смайлику зафиксированная эмоция,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высказывание, выражающее свое мнение о данном тексте, и его обоснование.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42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564904"/>
            <a:ext cx="6408712" cy="1470025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Техническое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этап. Чтение текста.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текст, определите свои чувства (можете использовать таблицу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зафиксируйте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помощи слов (вариантов может быть несколько, до 5 слов).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этап. Песня.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Прослушайте песню на данные слова. Определите свои чувства (можете использовать таблицу), если оно меняется, то тоже это зафиксируйте при помощи слов (вариантов может быть несколько, до 5 слов). Изменилось ли ваше отношение к тексту? Если изменилось, то напишите, каким образом, обоснуйте свой ответ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этап. Клип.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 клип на данную песню. Определите свои чувства (можете использовать таблицу), если оно меняется, то тоже это зафиксируйте при помощи слов (вариантов может быть несколько, до 5 слов). Изменилось ли ваше отношение к тексту? Если изменилось, то напишите, каким образом, обоснуйте свой ответ.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92896"/>
            <a:ext cx="2550196" cy="1836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916" y="4797152"/>
            <a:ext cx="2164488" cy="166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334172" cy="210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3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7772400" cy="1470025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1 этапа.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434269"/>
              </p:ext>
            </p:extLst>
          </p:nvPr>
        </p:nvGraphicFramePr>
        <p:xfrm>
          <a:off x="611560" y="1772817"/>
          <a:ext cx="8280920" cy="3435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1127"/>
                <a:gridCol w="3161127"/>
                <a:gridCol w="1958666"/>
              </a:tblGrid>
              <a:tr h="3804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Параметры</a:t>
                      </a:r>
                      <a:endParaRPr lang="ru-RU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</a:t>
                      </a:r>
                      <a:endParaRPr lang="ru-RU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1521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Фиксация эмоций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каждую зафиксированную эмоцию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163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Эмоции не зафиксированы.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3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 </a:t>
                      </a:r>
                      <a:endParaRPr lang="ru-RU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574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0"/>
            <a:ext cx="7772400" cy="1470025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2 этапа.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185403"/>
              </p:ext>
            </p:extLst>
          </p:nvPr>
        </p:nvGraphicFramePr>
        <p:xfrm>
          <a:off x="323529" y="836711"/>
          <a:ext cx="8712967" cy="53564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3661"/>
                <a:gridCol w="5159186"/>
                <a:gridCol w="1080120"/>
              </a:tblGrid>
              <a:tr h="8615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Параметры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9460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Фиксация эмоций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каждую новую  зафиксированную эмоцию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86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Эмоции не зафиксированы.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86521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Обоснование изменений в эмоциональном состоянии.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Появление новых эмоций обосновано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521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Появление новых эмоций обосновано частично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455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Появление новых эмоций не обосновано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8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 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110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-171400"/>
            <a:ext cx="7772400" cy="1470025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3 этапа.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986179"/>
              </p:ext>
            </p:extLst>
          </p:nvPr>
        </p:nvGraphicFramePr>
        <p:xfrm>
          <a:off x="251520" y="980728"/>
          <a:ext cx="8784976" cy="51777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400"/>
                <a:gridCol w="4032448"/>
                <a:gridCol w="1152128"/>
              </a:tblGrid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Параметры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735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Фиксация эмоций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каждую новую  зафиксированную эмоцию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79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Эмоции не зафиксированы.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7357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Обоснование изменений в эмоциональном состоянии.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Появление новых эмоций обосновано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89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Появление новых эмоций обосновано частично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89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Появление новых эмоций не обосновано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56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 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528" y="6381328"/>
            <a:ext cx="328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баллов – 19.</a:t>
            </a:r>
          </a:p>
        </p:txBody>
      </p:sp>
    </p:spTree>
    <p:extLst>
      <p:ext uri="{BB962C8B-B14F-4D97-AF65-F5344CB8AC3E}">
        <p14:creationId xmlns:p14="http://schemas.microsoft.com/office/powerpoint/2010/main" val="311415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130425"/>
            <a:ext cx="8206680" cy="1470025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проведения.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учащемуся выдается на техническое задание и текст. Вначале учащиеся знакомятся с техническим заданием. Перед началом работы учащиеся могут задать уточняющие вопросы на понимание технического задания. После чего учащиеся приступают к выполнению задания. Время выполнения первого этапа – 15 минут, время выполнения второго и третьего этапов – 10 минут. Песня и клип демонстрируются два раза.</a:t>
            </a:r>
          </a:p>
        </p:txBody>
      </p:sp>
    </p:spTree>
    <p:extLst>
      <p:ext uri="{BB962C8B-B14F-4D97-AF65-F5344CB8AC3E}">
        <p14:creationId xmlns:p14="http://schemas.microsoft.com/office/powerpoint/2010/main" val="351179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AEAEA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464</Words>
  <Application>Microsoft Office PowerPoint</Application>
  <PresentationFormat>Экран (4:3)</PresentationFormat>
  <Paragraphs>114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«Мониторинг и развитие умений зафиксировать свое эмоциональное восприятие текста, определить причину воздействия текста на  личное восприятие»</vt:lpstr>
      <vt:lpstr>Образовательный результат: умение фиксировать эмоции и определять их причину. Техническое задание: посмотрите предложенный текст, зафиксируйте эмоции, которые он вызвал, обоснуйте их причину их возникновения. Для работы учащимся было предложены тексты: Песня, танец, видео сюжет (мультфильм), текст, фотографии. Песня: Ксения Незамова «Облака»; Танец: Todes -танец с веерами; Видео сюжет (мультфильм) короткометражный мультфильм «Откуда берутся дети»  Текст: Ирина Маниченко. «В одном городе жил-был мальчик по имени Петя»  </vt:lpstr>
      <vt:lpstr>Описание элемента модуля оценивания метапредметного результата «Оценка умения зафиксировать свое восприятие текста, определить причину воздействия текста на восприятие»   </vt:lpstr>
      <vt:lpstr>Образовательный результат:  умение определять свое эмоциональное состояние после знакомства с текстом, фиксировать его при помощи смайликов и слов, выражающих эмоции, обосновывать свое мнение, опираясь на текст. Объект оценивания:  смайлики, выражающие эмоции, соответствующая смайлику зафиксированная эмоция, высказывание, выражающее свое мнение о данном тексте, и его обоснование. </vt:lpstr>
      <vt:lpstr>                                  Техническое задание  1 этап. Чтение текста. Прочитайте текст, определите свои чувства (можете использовать таблицу), зафиксируйте при помощи слов (вариантов может быть несколько, до 5 слов).  2 этап. Песня. Прослушайте песню на данные слова. Определите свои чувства (можете использовать таблицу), если оно меняется, то тоже это зафиксируйте при помощи слов (вариантов может быть несколько, до 5 слов). Изменилось ли ваше отношение к тексту? Если изменилось, то напишите, каким образом, обоснуйте свой ответ. 3 этап. Клип. Посмотрите клип на данную песню. Определите свои чувства (можете использовать таблицу), если оно меняется, то тоже это зафиксируйте при помощи слов (вариантов может быть несколько, до 5 слов). Изменилось ли ваше отношение к тексту? Если изменилось, то напишите, каким образом, обоснуйте свой ответ.</vt:lpstr>
      <vt:lpstr>Критерии оценки 1 этапа. </vt:lpstr>
      <vt:lpstr>Критерии оценки 2 этапа. </vt:lpstr>
      <vt:lpstr>Критерии оценки 3 этапа.</vt:lpstr>
      <vt:lpstr>Процедура проведения. Каждому учащемуся выдается на техническое задание и текст. Вначале учащиеся знакомятся с техническим заданием. Перед началом работы учащиеся могут задать уточняющие вопросы на понимание технического задания. После чего учащиеся приступают к выполнению задания. Время выполнения первого этапа – 15 минут, время выполнения второго и третьего этапов – 10 минут. Песня и клип демонстрируются два раза.</vt:lpstr>
      <vt:lpstr>Описание хода и результатов апробации модуля оценивания метапредметного результата «Оценка умения зафиксировать свое восприятие текста, определить причину воздействия текста на восприятие»   </vt:lpstr>
      <vt:lpstr>  Класс, на котором  проводилась апробация:  9 а класс МБОУ «СОШ № 2 с углубленным изучением отдельных предметов» г. Лысьвы.  Кол-во учащихся – 21 человек. Сроки апробации: 1 марта 2018 года. </vt:lpstr>
      <vt:lpstr>Общая оценка степени достижения результата, который подвергался оценке </vt:lpstr>
      <vt:lpstr> Техническое задание: прослушайте песню, зафиксируйте свои эмоции по отношению к песне и представьте их в виде коллажа, эмоджи, инсталляции, театрального этюда, фотографии в течение 3-4 минут. Обоснуйте свой ответ.    </vt:lpstr>
      <vt:lpstr>Критерии оценивания:</vt:lpstr>
      <vt:lpstr>«Положительные эмоции и мысли влияют благотворно на организм человека. Давно было замечено, что "раны победителей заживают быстрее".                                Мирзакарим Норбеков     Желаем вам крепкого  здоровья и  побольше  положительных эмоции! 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2014</dc:creator>
  <cp:lastModifiedBy>2014</cp:lastModifiedBy>
  <cp:revision>20</cp:revision>
  <dcterms:created xsi:type="dcterms:W3CDTF">2018-11-18T12:41:40Z</dcterms:created>
  <dcterms:modified xsi:type="dcterms:W3CDTF">2018-11-27T15:32:03Z</dcterms:modified>
</cp:coreProperties>
</file>