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77" r:id="rId3"/>
    <p:sldId id="278" r:id="rId4"/>
    <p:sldId id="279" r:id="rId5"/>
    <p:sldId id="280" r:id="rId6"/>
    <p:sldId id="281" r:id="rId7"/>
    <p:sldId id="257" r:id="rId8"/>
    <p:sldId id="259" r:id="rId9"/>
    <p:sldId id="260" r:id="rId10"/>
    <p:sldId id="258" r:id="rId11"/>
    <p:sldId id="266" r:id="rId12"/>
    <p:sldId id="272" r:id="rId13"/>
    <p:sldId id="282" r:id="rId14"/>
    <p:sldId id="283" r:id="rId15"/>
    <p:sldId id="284" r:id="rId16"/>
    <p:sldId id="285" r:id="rId17"/>
    <p:sldId id="273" r:id="rId18"/>
    <p:sldId id="286" r:id="rId19"/>
    <p:sldId id="287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2F8EDC-B380-4441-B5A9-C522C723AE2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868ECA71-6D71-48F3-BFE0-3E25BDC76DFE}">
      <dgm:prSet phldrT="[Текст]"/>
      <dgm:spPr/>
      <dgm:t>
        <a:bodyPr/>
        <a:lstStyle/>
        <a:p>
          <a:r>
            <a:rPr lang="ru-RU"/>
            <a:t>13000 лет назад появилась первая газета в  Древнем Китае и в Древнем Риме</a:t>
          </a:r>
        </a:p>
      </dgm:t>
    </dgm:pt>
    <dgm:pt modelId="{3A118F97-FEE0-4837-9857-DDAB66EE09D8}" type="parTrans" cxnId="{E5F395E0-114E-4D3A-8D82-8E6E121CC652}">
      <dgm:prSet/>
      <dgm:spPr/>
      <dgm:t>
        <a:bodyPr/>
        <a:lstStyle/>
        <a:p>
          <a:endParaRPr lang="ru-RU"/>
        </a:p>
      </dgm:t>
    </dgm:pt>
    <dgm:pt modelId="{B7C91277-8244-4E31-8FCC-24F5A981FA8A}" type="sibTrans" cxnId="{E5F395E0-114E-4D3A-8D82-8E6E121CC652}">
      <dgm:prSet/>
      <dgm:spPr/>
      <dgm:t>
        <a:bodyPr/>
        <a:lstStyle/>
        <a:p>
          <a:endParaRPr lang="ru-RU"/>
        </a:p>
      </dgm:t>
    </dgm:pt>
    <dgm:pt modelId="{3056271E-7343-404B-8894-FE30C05A9706}">
      <dgm:prSet phldrT="[Текст]"/>
      <dgm:spPr/>
      <dgm:t>
        <a:bodyPr/>
        <a:lstStyle/>
        <a:p>
          <a:r>
            <a:rPr lang="ru-RU"/>
            <a:t>В </a:t>
          </a:r>
          <a:r>
            <a:rPr lang="en-US"/>
            <a:t>XVIII</a:t>
          </a:r>
          <a:r>
            <a:rPr lang="ru-RU"/>
            <a:t> вышла первая газета в Лондоне</a:t>
          </a:r>
        </a:p>
      </dgm:t>
    </dgm:pt>
    <dgm:pt modelId="{60F91658-7E81-45D0-8A2C-F9F261451876}" type="parTrans" cxnId="{0B1CC22A-7259-4489-B470-32A423C1FE56}">
      <dgm:prSet/>
      <dgm:spPr/>
      <dgm:t>
        <a:bodyPr/>
        <a:lstStyle/>
        <a:p>
          <a:endParaRPr lang="ru-RU"/>
        </a:p>
      </dgm:t>
    </dgm:pt>
    <dgm:pt modelId="{2A6D6C4A-42A5-44C9-AC0E-0FD4A7A6E4F6}" type="sibTrans" cxnId="{0B1CC22A-7259-4489-B470-32A423C1FE56}">
      <dgm:prSet/>
      <dgm:spPr/>
      <dgm:t>
        <a:bodyPr/>
        <a:lstStyle/>
        <a:p>
          <a:endParaRPr lang="ru-RU"/>
        </a:p>
      </dgm:t>
    </dgm:pt>
    <dgm:pt modelId="{E07702AA-F145-4B13-B8CC-761E8DCE44CA}">
      <dgm:prSet phldrT="[Текст]"/>
      <dgm:spPr/>
      <dgm:t>
        <a:bodyPr/>
        <a:lstStyle/>
        <a:p>
          <a:r>
            <a:rPr lang="ru-RU"/>
            <a:t>К </a:t>
          </a:r>
          <a:r>
            <a:rPr lang="en-US"/>
            <a:t>XVI </a:t>
          </a:r>
          <a:r>
            <a:rPr lang="ru-RU"/>
            <a:t>веку вводится плата за газету в Венеции. Один экземпляр стоит одну газету</a:t>
          </a:r>
        </a:p>
      </dgm:t>
    </dgm:pt>
    <dgm:pt modelId="{082E50DB-2CDD-4071-98E4-B92A06D7106D}" type="parTrans" cxnId="{02615074-00B8-479D-BF7E-BB124B3AEAB3}">
      <dgm:prSet/>
      <dgm:spPr/>
      <dgm:t>
        <a:bodyPr/>
        <a:lstStyle/>
        <a:p>
          <a:endParaRPr lang="ru-RU"/>
        </a:p>
      </dgm:t>
    </dgm:pt>
    <dgm:pt modelId="{7450D9D0-6206-46F3-8828-0FFA75FE0BA1}" type="sibTrans" cxnId="{02615074-00B8-479D-BF7E-BB124B3AEAB3}">
      <dgm:prSet/>
      <dgm:spPr/>
      <dgm:t>
        <a:bodyPr/>
        <a:lstStyle/>
        <a:p>
          <a:endParaRPr lang="ru-RU"/>
        </a:p>
      </dgm:t>
    </dgm:pt>
    <dgm:pt modelId="{7D727B36-5FC3-44F7-B30D-BC4F148AE2F8}">
      <dgm:prSet/>
      <dgm:spPr/>
      <dgm:t>
        <a:bodyPr/>
        <a:lstStyle/>
        <a:p>
          <a:r>
            <a:rPr lang="ru-RU"/>
            <a:t>В 1690 году появляется первая газета в Америке</a:t>
          </a:r>
        </a:p>
      </dgm:t>
    </dgm:pt>
    <dgm:pt modelId="{A4460031-7354-4791-8667-BF1F474474C0}" type="parTrans" cxnId="{7129A31F-513B-4759-8010-ADA7A7248D40}">
      <dgm:prSet/>
      <dgm:spPr/>
      <dgm:t>
        <a:bodyPr/>
        <a:lstStyle/>
        <a:p>
          <a:endParaRPr lang="ru-RU"/>
        </a:p>
      </dgm:t>
    </dgm:pt>
    <dgm:pt modelId="{A6042FF6-7D57-4390-9D0E-69EFFB885C64}" type="sibTrans" cxnId="{7129A31F-513B-4759-8010-ADA7A7248D40}">
      <dgm:prSet/>
      <dgm:spPr/>
      <dgm:t>
        <a:bodyPr/>
        <a:lstStyle/>
        <a:p>
          <a:endParaRPr lang="ru-RU"/>
        </a:p>
      </dgm:t>
    </dgm:pt>
    <dgm:pt modelId="{BB891782-7008-4995-AC38-AC26025892F7}">
      <dgm:prSet/>
      <dgm:spPr/>
      <dgm:t>
        <a:bodyPr/>
        <a:lstStyle/>
        <a:p>
          <a:r>
            <a:rPr lang="ru-RU"/>
            <a:t>В 1785 году начинет выпускаться самая влиятельная газета в Лондоне</a:t>
          </a:r>
        </a:p>
      </dgm:t>
    </dgm:pt>
    <dgm:pt modelId="{D6046584-D0D3-4FE3-B34A-074B8C552AD1}" type="parTrans" cxnId="{4E2446FE-A87F-4FF3-99BD-9A9AA92CC8F6}">
      <dgm:prSet/>
      <dgm:spPr/>
      <dgm:t>
        <a:bodyPr/>
        <a:lstStyle/>
        <a:p>
          <a:endParaRPr lang="ru-RU"/>
        </a:p>
      </dgm:t>
    </dgm:pt>
    <dgm:pt modelId="{81E90980-168C-4AFD-BDF8-F91D8C0013CA}" type="sibTrans" cxnId="{4E2446FE-A87F-4FF3-99BD-9A9AA92CC8F6}">
      <dgm:prSet/>
      <dgm:spPr/>
      <dgm:t>
        <a:bodyPr/>
        <a:lstStyle/>
        <a:p>
          <a:endParaRPr lang="ru-RU"/>
        </a:p>
      </dgm:t>
    </dgm:pt>
    <dgm:pt modelId="{EE6D156A-AF67-475E-916D-4DB7378EF550}" type="pres">
      <dgm:prSet presAssocID="{6E2F8EDC-B380-4441-B5A9-C522C723AE2B}" presName="Name0" presStyleCnt="0">
        <dgm:presLayoutVars>
          <dgm:dir/>
          <dgm:resizeHandles val="exact"/>
        </dgm:presLayoutVars>
      </dgm:prSet>
      <dgm:spPr/>
    </dgm:pt>
    <dgm:pt modelId="{9ECE1817-A484-4AD6-A602-AC79DCFEEFCA}" type="pres">
      <dgm:prSet presAssocID="{868ECA71-6D71-48F3-BFE0-3E25BDC76DF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154839-EAE3-415A-B76B-7EC0B357C041}" type="pres">
      <dgm:prSet presAssocID="{B7C91277-8244-4E31-8FCC-24F5A981FA8A}" presName="sibTrans" presStyleLbl="sibTrans2D1" presStyleIdx="0" presStyleCnt="4"/>
      <dgm:spPr/>
      <dgm:t>
        <a:bodyPr/>
        <a:lstStyle/>
        <a:p>
          <a:endParaRPr lang="ru-RU"/>
        </a:p>
      </dgm:t>
    </dgm:pt>
    <dgm:pt modelId="{83FF0A79-B91D-447F-8414-BF1D05356F63}" type="pres">
      <dgm:prSet presAssocID="{B7C91277-8244-4E31-8FCC-24F5A981FA8A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9BE2EE0A-AD82-4245-AA83-D56152AA70B2}" type="pres">
      <dgm:prSet presAssocID="{3056271E-7343-404B-8894-FE30C05A970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FB48F6-7B75-4B62-A0F2-4BF1401D8231}" type="pres">
      <dgm:prSet presAssocID="{2A6D6C4A-42A5-44C9-AC0E-0FD4A7A6E4F6}" presName="sibTrans" presStyleLbl="sibTrans2D1" presStyleIdx="1" presStyleCnt="4"/>
      <dgm:spPr/>
      <dgm:t>
        <a:bodyPr/>
        <a:lstStyle/>
        <a:p>
          <a:endParaRPr lang="ru-RU"/>
        </a:p>
      </dgm:t>
    </dgm:pt>
    <dgm:pt modelId="{EE84FE72-177A-49EC-9A3C-321984B42C43}" type="pres">
      <dgm:prSet presAssocID="{2A6D6C4A-42A5-44C9-AC0E-0FD4A7A6E4F6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AB8F1934-D4B1-45C7-8387-E32EE7A34BD6}" type="pres">
      <dgm:prSet presAssocID="{E07702AA-F145-4B13-B8CC-761E8DCE44C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9F81D6-2C4C-4290-A1E8-18A615B2C3E7}" type="pres">
      <dgm:prSet presAssocID="{7450D9D0-6206-46F3-8828-0FFA75FE0BA1}" presName="sibTrans" presStyleLbl="sibTrans2D1" presStyleIdx="2" presStyleCnt="4"/>
      <dgm:spPr/>
      <dgm:t>
        <a:bodyPr/>
        <a:lstStyle/>
        <a:p>
          <a:endParaRPr lang="ru-RU"/>
        </a:p>
      </dgm:t>
    </dgm:pt>
    <dgm:pt modelId="{1FA5DD89-35D1-4831-9D57-1A982E93CC49}" type="pres">
      <dgm:prSet presAssocID="{7450D9D0-6206-46F3-8828-0FFA75FE0BA1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1BBB339F-5851-491B-8C18-5157A5611A5D}" type="pres">
      <dgm:prSet presAssocID="{7D727B36-5FC3-44F7-B30D-BC4F148AE2F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8ADE29-727B-42F1-A981-F3812E964BB2}" type="pres">
      <dgm:prSet presAssocID="{A6042FF6-7D57-4390-9D0E-69EFFB885C64}" presName="sibTrans" presStyleLbl="sibTrans2D1" presStyleIdx="3" presStyleCnt="4"/>
      <dgm:spPr/>
      <dgm:t>
        <a:bodyPr/>
        <a:lstStyle/>
        <a:p>
          <a:endParaRPr lang="ru-RU"/>
        </a:p>
      </dgm:t>
    </dgm:pt>
    <dgm:pt modelId="{E402B440-096B-4F9B-BD8F-9919B546708C}" type="pres">
      <dgm:prSet presAssocID="{A6042FF6-7D57-4390-9D0E-69EFFB885C64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BD85CEFD-3632-4263-83D8-3E374CF6D23B}" type="pres">
      <dgm:prSet presAssocID="{BB891782-7008-4995-AC38-AC26025892F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CD4A3FA-FB3F-455F-A70D-2288BB7EAD46}" type="presOf" srcId="{BB891782-7008-4995-AC38-AC26025892F7}" destId="{BD85CEFD-3632-4263-83D8-3E374CF6D23B}" srcOrd="0" destOrd="0" presId="urn:microsoft.com/office/officeart/2005/8/layout/process1"/>
    <dgm:cxn modelId="{2997CE8A-5C48-40BE-9952-D378EB288470}" type="presOf" srcId="{A6042FF6-7D57-4390-9D0E-69EFFB885C64}" destId="{208ADE29-727B-42F1-A981-F3812E964BB2}" srcOrd="0" destOrd="0" presId="urn:microsoft.com/office/officeart/2005/8/layout/process1"/>
    <dgm:cxn modelId="{532E9A69-9B82-4F83-A7FA-BE0A8FD478C1}" type="presOf" srcId="{A6042FF6-7D57-4390-9D0E-69EFFB885C64}" destId="{E402B440-096B-4F9B-BD8F-9919B546708C}" srcOrd="1" destOrd="0" presId="urn:microsoft.com/office/officeart/2005/8/layout/process1"/>
    <dgm:cxn modelId="{67463E9F-A9D1-4C0E-9093-459F4FF1241D}" type="presOf" srcId="{6E2F8EDC-B380-4441-B5A9-C522C723AE2B}" destId="{EE6D156A-AF67-475E-916D-4DB7378EF550}" srcOrd="0" destOrd="0" presId="urn:microsoft.com/office/officeart/2005/8/layout/process1"/>
    <dgm:cxn modelId="{9DBFB502-6033-415B-8B96-F5E84C63F99B}" type="presOf" srcId="{868ECA71-6D71-48F3-BFE0-3E25BDC76DFE}" destId="{9ECE1817-A484-4AD6-A602-AC79DCFEEFCA}" srcOrd="0" destOrd="0" presId="urn:microsoft.com/office/officeart/2005/8/layout/process1"/>
    <dgm:cxn modelId="{E5F395E0-114E-4D3A-8D82-8E6E121CC652}" srcId="{6E2F8EDC-B380-4441-B5A9-C522C723AE2B}" destId="{868ECA71-6D71-48F3-BFE0-3E25BDC76DFE}" srcOrd="0" destOrd="0" parTransId="{3A118F97-FEE0-4837-9857-DDAB66EE09D8}" sibTransId="{B7C91277-8244-4E31-8FCC-24F5A981FA8A}"/>
    <dgm:cxn modelId="{2DB24F22-1208-4BAF-8092-1F01E5496E33}" type="presOf" srcId="{B7C91277-8244-4E31-8FCC-24F5A981FA8A}" destId="{35154839-EAE3-415A-B76B-7EC0B357C041}" srcOrd="0" destOrd="0" presId="urn:microsoft.com/office/officeart/2005/8/layout/process1"/>
    <dgm:cxn modelId="{4E2446FE-A87F-4FF3-99BD-9A9AA92CC8F6}" srcId="{6E2F8EDC-B380-4441-B5A9-C522C723AE2B}" destId="{BB891782-7008-4995-AC38-AC26025892F7}" srcOrd="4" destOrd="0" parTransId="{D6046584-D0D3-4FE3-B34A-074B8C552AD1}" sibTransId="{81E90980-168C-4AFD-BDF8-F91D8C0013CA}"/>
    <dgm:cxn modelId="{0B1CC22A-7259-4489-B470-32A423C1FE56}" srcId="{6E2F8EDC-B380-4441-B5A9-C522C723AE2B}" destId="{3056271E-7343-404B-8894-FE30C05A9706}" srcOrd="1" destOrd="0" parTransId="{60F91658-7E81-45D0-8A2C-F9F261451876}" sibTransId="{2A6D6C4A-42A5-44C9-AC0E-0FD4A7A6E4F6}"/>
    <dgm:cxn modelId="{F31499AC-0971-4B39-9CFD-ADBB2D082C45}" type="presOf" srcId="{2A6D6C4A-42A5-44C9-AC0E-0FD4A7A6E4F6}" destId="{0EFB48F6-7B75-4B62-A0F2-4BF1401D8231}" srcOrd="0" destOrd="0" presId="urn:microsoft.com/office/officeart/2005/8/layout/process1"/>
    <dgm:cxn modelId="{F9C26A23-6500-4F8A-A97E-DC07B3DE3A58}" type="presOf" srcId="{E07702AA-F145-4B13-B8CC-761E8DCE44CA}" destId="{AB8F1934-D4B1-45C7-8387-E32EE7A34BD6}" srcOrd="0" destOrd="0" presId="urn:microsoft.com/office/officeart/2005/8/layout/process1"/>
    <dgm:cxn modelId="{02615074-00B8-479D-BF7E-BB124B3AEAB3}" srcId="{6E2F8EDC-B380-4441-B5A9-C522C723AE2B}" destId="{E07702AA-F145-4B13-B8CC-761E8DCE44CA}" srcOrd="2" destOrd="0" parTransId="{082E50DB-2CDD-4071-98E4-B92A06D7106D}" sibTransId="{7450D9D0-6206-46F3-8828-0FFA75FE0BA1}"/>
    <dgm:cxn modelId="{D8F2DC73-58FC-458D-A835-DA5AC74C74F2}" type="presOf" srcId="{2A6D6C4A-42A5-44C9-AC0E-0FD4A7A6E4F6}" destId="{EE84FE72-177A-49EC-9A3C-321984B42C43}" srcOrd="1" destOrd="0" presId="urn:microsoft.com/office/officeart/2005/8/layout/process1"/>
    <dgm:cxn modelId="{F9274319-5E6C-470E-947E-239A76E7BEFE}" type="presOf" srcId="{B7C91277-8244-4E31-8FCC-24F5A981FA8A}" destId="{83FF0A79-B91D-447F-8414-BF1D05356F63}" srcOrd="1" destOrd="0" presId="urn:microsoft.com/office/officeart/2005/8/layout/process1"/>
    <dgm:cxn modelId="{BCD660BC-291C-44EA-ABF1-AD12FA389155}" type="presOf" srcId="{7450D9D0-6206-46F3-8828-0FFA75FE0BA1}" destId="{1FA5DD89-35D1-4831-9D57-1A982E93CC49}" srcOrd="1" destOrd="0" presId="urn:microsoft.com/office/officeart/2005/8/layout/process1"/>
    <dgm:cxn modelId="{E4D14888-82F2-4A48-9C0E-DD79B0C09B0F}" type="presOf" srcId="{7450D9D0-6206-46F3-8828-0FFA75FE0BA1}" destId="{B39F81D6-2C4C-4290-A1E8-18A615B2C3E7}" srcOrd="0" destOrd="0" presId="urn:microsoft.com/office/officeart/2005/8/layout/process1"/>
    <dgm:cxn modelId="{7129A31F-513B-4759-8010-ADA7A7248D40}" srcId="{6E2F8EDC-B380-4441-B5A9-C522C723AE2B}" destId="{7D727B36-5FC3-44F7-B30D-BC4F148AE2F8}" srcOrd="3" destOrd="0" parTransId="{A4460031-7354-4791-8667-BF1F474474C0}" sibTransId="{A6042FF6-7D57-4390-9D0E-69EFFB885C64}"/>
    <dgm:cxn modelId="{E4A23F8A-E19F-44AE-801C-736696A8FDE4}" type="presOf" srcId="{3056271E-7343-404B-8894-FE30C05A9706}" destId="{9BE2EE0A-AD82-4245-AA83-D56152AA70B2}" srcOrd="0" destOrd="0" presId="urn:microsoft.com/office/officeart/2005/8/layout/process1"/>
    <dgm:cxn modelId="{5F8AE1E3-A7CC-43C7-89B1-81CBA1EF3DD5}" type="presOf" srcId="{7D727B36-5FC3-44F7-B30D-BC4F148AE2F8}" destId="{1BBB339F-5851-491B-8C18-5157A5611A5D}" srcOrd="0" destOrd="0" presId="urn:microsoft.com/office/officeart/2005/8/layout/process1"/>
    <dgm:cxn modelId="{F38C3F50-8A7B-434C-80C6-262CD911E96C}" type="presParOf" srcId="{EE6D156A-AF67-475E-916D-4DB7378EF550}" destId="{9ECE1817-A484-4AD6-A602-AC79DCFEEFCA}" srcOrd="0" destOrd="0" presId="urn:microsoft.com/office/officeart/2005/8/layout/process1"/>
    <dgm:cxn modelId="{4AF387FF-604A-4605-91D0-389046E9CFC4}" type="presParOf" srcId="{EE6D156A-AF67-475E-916D-4DB7378EF550}" destId="{35154839-EAE3-415A-B76B-7EC0B357C041}" srcOrd="1" destOrd="0" presId="urn:microsoft.com/office/officeart/2005/8/layout/process1"/>
    <dgm:cxn modelId="{375D83B5-3745-4DF3-8279-E599D0EDD3EB}" type="presParOf" srcId="{35154839-EAE3-415A-B76B-7EC0B357C041}" destId="{83FF0A79-B91D-447F-8414-BF1D05356F63}" srcOrd="0" destOrd="0" presId="urn:microsoft.com/office/officeart/2005/8/layout/process1"/>
    <dgm:cxn modelId="{31B3FD38-0A93-478B-85EB-5C29C95CEC02}" type="presParOf" srcId="{EE6D156A-AF67-475E-916D-4DB7378EF550}" destId="{9BE2EE0A-AD82-4245-AA83-D56152AA70B2}" srcOrd="2" destOrd="0" presId="urn:microsoft.com/office/officeart/2005/8/layout/process1"/>
    <dgm:cxn modelId="{2F015B4F-0E48-462B-9887-BB4CF188CC77}" type="presParOf" srcId="{EE6D156A-AF67-475E-916D-4DB7378EF550}" destId="{0EFB48F6-7B75-4B62-A0F2-4BF1401D8231}" srcOrd="3" destOrd="0" presId="urn:microsoft.com/office/officeart/2005/8/layout/process1"/>
    <dgm:cxn modelId="{D0F97881-C154-43BD-B45B-3484F3554D44}" type="presParOf" srcId="{0EFB48F6-7B75-4B62-A0F2-4BF1401D8231}" destId="{EE84FE72-177A-49EC-9A3C-321984B42C43}" srcOrd="0" destOrd="0" presId="urn:microsoft.com/office/officeart/2005/8/layout/process1"/>
    <dgm:cxn modelId="{34048ADE-993E-478B-AAFD-8A646E01B6D6}" type="presParOf" srcId="{EE6D156A-AF67-475E-916D-4DB7378EF550}" destId="{AB8F1934-D4B1-45C7-8387-E32EE7A34BD6}" srcOrd="4" destOrd="0" presId="urn:microsoft.com/office/officeart/2005/8/layout/process1"/>
    <dgm:cxn modelId="{DEC649E0-8B92-4D1A-8931-B048574C8DCE}" type="presParOf" srcId="{EE6D156A-AF67-475E-916D-4DB7378EF550}" destId="{B39F81D6-2C4C-4290-A1E8-18A615B2C3E7}" srcOrd="5" destOrd="0" presId="urn:microsoft.com/office/officeart/2005/8/layout/process1"/>
    <dgm:cxn modelId="{31426278-B622-4D44-BACA-DA241F9E1543}" type="presParOf" srcId="{B39F81D6-2C4C-4290-A1E8-18A615B2C3E7}" destId="{1FA5DD89-35D1-4831-9D57-1A982E93CC49}" srcOrd="0" destOrd="0" presId="urn:microsoft.com/office/officeart/2005/8/layout/process1"/>
    <dgm:cxn modelId="{EA317C76-3FD3-40E0-B042-43BDFFD8F704}" type="presParOf" srcId="{EE6D156A-AF67-475E-916D-4DB7378EF550}" destId="{1BBB339F-5851-491B-8C18-5157A5611A5D}" srcOrd="6" destOrd="0" presId="urn:microsoft.com/office/officeart/2005/8/layout/process1"/>
    <dgm:cxn modelId="{B36F7D86-814A-412A-A0C7-40EFF1CA3F79}" type="presParOf" srcId="{EE6D156A-AF67-475E-916D-4DB7378EF550}" destId="{208ADE29-727B-42F1-A981-F3812E964BB2}" srcOrd="7" destOrd="0" presId="urn:microsoft.com/office/officeart/2005/8/layout/process1"/>
    <dgm:cxn modelId="{5F518917-6D89-43AF-AFE2-9D35B99E84BE}" type="presParOf" srcId="{208ADE29-727B-42F1-A981-F3812E964BB2}" destId="{E402B440-096B-4F9B-BD8F-9919B546708C}" srcOrd="0" destOrd="0" presId="urn:microsoft.com/office/officeart/2005/8/layout/process1"/>
    <dgm:cxn modelId="{C713861B-7A1F-4836-A40C-6AD6167E243B}" type="presParOf" srcId="{EE6D156A-AF67-475E-916D-4DB7378EF550}" destId="{BD85CEFD-3632-4263-83D8-3E374CF6D23B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FEB4EC-7489-4255-87D0-3EBCE6B537DB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B6E906E-E782-483A-B30B-08693168C406}">
      <dgm:prSet phldrT="[Текст]"/>
      <dgm:spPr/>
      <dgm:t>
        <a:bodyPr/>
        <a:lstStyle/>
        <a:p>
          <a:r>
            <a:rPr lang="ru-RU"/>
            <a:t>вода нагревается солнцем и испаряется</a:t>
          </a:r>
        </a:p>
      </dgm:t>
    </dgm:pt>
    <dgm:pt modelId="{0CE37E48-2BCC-42DC-AC6C-0FE87602619E}" type="parTrans" cxnId="{4C6B4D1C-365C-44AF-B718-B53FCDF9789F}">
      <dgm:prSet/>
      <dgm:spPr/>
      <dgm:t>
        <a:bodyPr/>
        <a:lstStyle/>
        <a:p>
          <a:endParaRPr lang="ru-RU"/>
        </a:p>
      </dgm:t>
    </dgm:pt>
    <dgm:pt modelId="{9E1DCF9B-713A-4ABE-8311-4F8E9FADBB7E}" type="sibTrans" cxnId="{4C6B4D1C-365C-44AF-B718-B53FCDF9789F}">
      <dgm:prSet/>
      <dgm:spPr/>
      <dgm:t>
        <a:bodyPr/>
        <a:lstStyle/>
        <a:p>
          <a:endParaRPr lang="ru-RU"/>
        </a:p>
      </dgm:t>
    </dgm:pt>
    <dgm:pt modelId="{957D173A-F239-4832-8732-649543FD2D46}">
      <dgm:prSet phldrT="[Текст]"/>
      <dgm:spPr/>
      <dgm:t>
        <a:bodyPr/>
        <a:lstStyle/>
        <a:p>
          <a:r>
            <a:rPr lang="ru-RU"/>
            <a:t>влага конденсируется в облаках</a:t>
          </a:r>
        </a:p>
      </dgm:t>
    </dgm:pt>
    <dgm:pt modelId="{9AF2FFA1-C992-4C7E-A40E-BF94A7C1D6A5}" type="parTrans" cxnId="{4A8AF521-36C8-4282-A57A-4C29C1E6A01A}">
      <dgm:prSet/>
      <dgm:spPr/>
      <dgm:t>
        <a:bodyPr/>
        <a:lstStyle/>
        <a:p>
          <a:endParaRPr lang="ru-RU"/>
        </a:p>
      </dgm:t>
    </dgm:pt>
    <dgm:pt modelId="{69830468-C4E2-4586-A7F7-24F06C4949CC}" type="sibTrans" cxnId="{4A8AF521-36C8-4282-A57A-4C29C1E6A01A}">
      <dgm:prSet/>
      <dgm:spPr/>
      <dgm:t>
        <a:bodyPr/>
        <a:lstStyle/>
        <a:p>
          <a:endParaRPr lang="ru-RU"/>
        </a:p>
      </dgm:t>
    </dgm:pt>
    <dgm:pt modelId="{D433A818-5959-490B-974E-0AD5281C2F55}">
      <dgm:prSet phldrT="[Текст]"/>
      <dgm:spPr/>
      <dgm:t>
        <a:bodyPr/>
        <a:lstStyle/>
        <a:p>
          <a:r>
            <a:rPr lang="ru-RU"/>
            <a:t>выпадает на сушу в виде осадков</a:t>
          </a:r>
        </a:p>
      </dgm:t>
    </dgm:pt>
    <dgm:pt modelId="{52F4732F-8E41-42CC-88BE-2C21F12CF463}" type="parTrans" cxnId="{3CF31F36-1777-4D1D-836C-775F2385DD63}">
      <dgm:prSet/>
      <dgm:spPr/>
      <dgm:t>
        <a:bodyPr/>
        <a:lstStyle/>
        <a:p>
          <a:endParaRPr lang="ru-RU"/>
        </a:p>
      </dgm:t>
    </dgm:pt>
    <dgm:pt modelId="{B4A1081D-FC63-4D66-B468-A3EEB279C3EC}" type="sibTrans" cxnId="{3CF31F36-1777-4D1D-836C-775F2385DD63}">
      <dgm:prSet/>
      <dgm:spPr/>
      <dgm:t>
        <a:bodyPr/>
        <a:lstStyle/>
        <a:p>
          <a:endParaRPr lang="ru-RU"/>
        </a:p>
      </dgm:t>
    </dgm:pt>
    <dgm:pt modelId="{1F608C1D-711B-4271-A3CF-0F0C349EC4CC}" type="pres">
      <dgm:prSet presAssocID="{67FEB4EC-7489-4255-87D0-3EBCE6B537D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3CE5B24-3E81-40B5-A496-A434A0F4C8D8}" type="pres">
      <dgm:prSet presAssocID="{7B6E906E-E782-483A-B30B-08693168C40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CBCB89-DA14-4477-B3B7-7F68AD39E2E6}" type="pres">
      <dgm:prSet presAssocID="{7B6E906E-E782-483A-B30B-08693168C406}" presName="spNode" presStyleCnt="0"/>
      <dgm:spPr/>
    </dgm:pt>
    <dgm:pt modelId="{B7BC7B48-73A6-4D0D-B603-5A2B9997CFF4}" type="pres">
      <dgm:prSet presAssocID="{9E1DCF9B-713A-4ABE-8311-4F8E9FADBB7E}" presName="sibTrans" presStyleLbl="sibTrans1D1" presStyleIdx="0" presStyleCnt="3"/>
      <dgm:spPr/>
      <dgm:t>
        <a:bodyPr/>
        <a:lstStyle/>
        <a:p>
          <a:endParaRPr lang="ru-RU"/>
        </a:p>
      </dgm:t>
    </dgm:pt>
    <dgm:pt modelId="{A07BFE85-0509-4B7A-A3CD-C7E7AA2B873C}" type="pres">
      <dgm:prSet presAssocID="{957D173A-F239-4832-8732-649543FD2D4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4F5A7A-4EBA-4064-A929-2B9997A70C6F}" type="pres">
      <dgm:prSet presAssocID="{957D173A-F239-4832-8732-649543FD2D46}" presName="spNode" presStyleCnt="0"/>
      <dgm:spPr/>
    </dgm:pt>
    <dgm:pt modelId="{14BFF443-004F-49C0-9E87-9432FABEC287}" type="pres">
      <dgm:prSet presAssocID="{69830468-C4E2-4586-A7F7-24F06C4949CC}" presName="sibTrans" presStyleLbl="sibTrans1D1" presStyleIdx="1" presStyleCnt="3"/>
      <dgm:spPr/>
      <dgm:t>
        <a:bodyPr/>
        <a:lstStyle/>
        <a:p>
          <a:endParaRPr lang="ru-RU"/>
        </a:p>
      </dgm:t>
    </dgm:pt>
    <dgm:pt modelId="{5F3D1CBA-1ECD-4F10-A079-E5C85A8271D2}" type="pres">
      <dgm:prSet presAssocID="{D433A818-5959-490B-974E-0AD5281C2F5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BDF9D8-5985-4676-AB1E-D946BDE9B80E}" type="pres">
      <dgm:prSet presAssocID="{D433A818-5959-490B-974E-0AD5281C2F55}" presName="spNode" presStyleCnt="0"/>
      <dgm:spPr/>
    </dgm:pt>
    <dgm:pt modelId="{213C7301-B32E-40EB-93CC-A4BD49F3FEFB}" type="pres">
      <dgm:prSet presAssocID="{B4A1081D-FC63-4D66-B468-A3EEB279C3EC}" presName="sibTrans" presStyleLbl="sibTrans1D1" presStyleIdx="2" presStyleCnt="3"/>
      <dgm:spPr/>
      <dgm:t>
        <a:bodyPr/>
        <a:lstStyle/>
        <a:p>
          <a:endParaRPr lang="ru-RU"/>
        </a:p>
      </dgm:t>
    </dgm:pt>
  </dgm:ptLst>
  <dgm:cxnLst>
    <dgm:cxn modelId="{CEF452ED-9F6B-4E7F-B96B-65777A977A77}" type="presOf" srcId="{9E1DCF9B-713A-4ABE-8311-4F8E9FADBB7E}" destId="{B7BC7B48-73A6-4D0D-B603-5A2B9997CFF4}" srcOrd="0" destOrd="0" presId="urn:microsoft.com/office/officeart/2005/8/layout/cycle5"/>
    <dgm:cxn modelId="{CE8C8FDB-DBD2-4704-AA41-3222D7A39D91}" type="presOf" srcId="{B4A1081D-FC63-4D66-B468-A3EEB279C3EC}" destId="{213C7301-B32E-40EB-93CC-A4BD49F3FEFB}" srcOrd="0" destOrd="0" presId="urn:microsoft.com/office/officeart/2005/8/layout/cycle5"/>
    <dgm:cxn modelId="{3CF31F36-1777-4D1D-836C-775F2385DD63}" srcId="{67FEB4EC-7489-4255-87D0-3EBCE6B537DB}" destId="{D433A818-5959-490B-974E-0AD5281C2F55}" srcOrd="2" destOrd="0" parTransId="{52F4732F-8E41-42CC-88BE-2C21F12CF463}" sibTransId="{B4A1081D-FC63-4D66-B468-A3EEB279C3EC}"/>
    <dgm:cxn modelId="{92F40B3D-FE45-4642-9D20-A0EEF76F785B}" type="presOf" srcId="{957D173A-F239-4832-8732-649543FD2D46}" destId="{A07BFE85-0509-4B7A-A3CD-C7E7AA2B873C}" srcOrd="0" destOrd="0" presId="urn:microsoft.com/office/officeart/2005/8/layout/cycle5"/>
    <dgm:cxn modelId="{4A8AF521-36C8-4282-A57A-4C29C1E6A01A}" srcId="{67FEB4EC-7489-4255-87D0-3EBCE6B537DB}" destId="{957D173A-F239-4832-8732-649543FD2D46}" srcOrd="1" destOrd="0" parTransId="{9AF2FFA1-C992-4C7E-A40E-BF94A7C1D6A5}" sibTransId="{69830468-C4E2-4586-A7F7-24F06C4949CC}"/>
    <dgm:cxn modelId="{AFCCF293-A28F-4A81-9F2C-EB95E38CB946}" type="presOf" srcId="{69830468-C4E2-4586-A7F7-24F06C4949CC}" destId="{14BFF443-004F-49C0-9E87-9432FABEC287}" srcOrd="0" destOrd="0" presId="urn:microsoft.com/office/officeart/2005/8/layout/cycle5"/>
    <dgm:cxn modelId="{730CB50E-EB97-4089-8931-59777D837830}" type="presOf" srcId="{67FEB4EC-7489-4255-87D0-3EBCE6B537DB}" destId="{1F608C1D-711B-4271-A3CF-0F0C349EC4CC}" srcOrd="0" destOrd="0" presId="urn:microsoft.com/office/officeart/2005/8/layout/cycle5"/>
    <dgm:cxn modelId="{3FCB31F9-91D2-47F4-8174-E4669E08DB79}" type="presOf" srcId="{7B6E906E-E782-483A-B30B-08693168C406}" destId="{63CE5B24-3E81-40B5-A496-A434A0F4C8D8}" srcOrd="0" destOrd="0" presId="urn:microsoft.com/office/officeart/2005/8/layout/cycle5"/>
    <dgm:cxn modelId="{29D221E6-115A-4DFD-AC8E-1DB443978004}" type="presOf" srcId="{D433A818-5959-490B-974E-0AD5281C2F55}" destId="{5F3D1CBA-1ECD-4F10-A079-E5C85A8271D2}" srcOrd="0" destOrd="0" presId="urn:microsoft.com/office/officeart/2005/8/layout/cycle5"/>
    <dgm:cxn modelId="{4C6B4D1C-365C-44AF-B718-B53FCDF9789F}" srcId="{67FEB4EC-7489-4255-87D0-3EBCE6B537DB}" destId="{7B6E906E-E782-483A-B30B-08693168C406}" srcOrd="0" destOrd="0" parTransId="{0CE37E48-2BCC-42DC-AC6C-0FE87602619E}" sibTransId="{9E1DCF9B-713A-4ABE-8311-4F8E9FADBB7E}"/>
    <dgm:cxn modelId="{03803BDD-B34F-4E58-B816-7AC3198060D2}" type="presParOf" srcId="{1F608C1D-711B-4271-A3CF-0F0C349EC4CC}" destId="{63CE5B24-3E81-40B5-A496-A434A0F4C8D8}" srcOrd="0" destOrd="0" presId="urn:microsoft.com/office/officeart/2005/8/layout/cycle5"/>
    <dgm:cxn modelId="{8366F86F-2B78-4539-AFA1-A726D38F1CF1}" type="presParOf" srcId="{1F608C1D-711B-4271-A3CF-0F0C349EC4CC}" destId="{E6CBCB89-DA14-4477-B3B7-7F68AD39E2E6}" srcOrd="1" destOrd="0" presId="urn:microsoft.com/office/officeart/2005/8/layout/cycle5"/>
    <dgm:cxn modelId="{DD779830-64D6-4514-BF2E-3896B1D6B6C9}" type="presParOf" srcId="{1F608C1D-711B-4271-A3CF-0F0C349EC4CC}" destId="{B7BC7B48-73A6-4D0D-B603-5A2B9997CFF4}" srcOrd="2" destOrd="0" presId="urn:microsoft.com/office/officeart/2005/8/layout/cycle5"/>
    <dgm:cxn modelId="{6E5975AA-783B-404F-8172-F7E2575D6653}" type="presParOf" srcId="{1F608C1D-711B-4271-A3CF-0F0C349EC4CC}" destId="{A07BFE85-0509-4B7A-A3CD-C7E7AA2B873C}" srcOrd="3" destOrd="0" presId="urn:microsoft.com/office/officeart/2005/8/layout/cycle5"/>
    <dgm:cxn modelId="{2D8B84CA-9B9E-4E11-AE2B-DB2190B2EFB4}" type="presParOf" srcId="{1F608C1D-711B-4271-A3CF-0F0C349EC4CC}" destId="{234F5A7A-4EBA-4064-A929-2B9997A70C6F}" srcOrd="4" destOrd="0" presId="urn:microsoft.com/office/officeart/2005/8/layout/cycle5"/>
    <dgm:cxn modelId="{F89238CD-16AF-435E-96AD-BA857B8ED1A7}" type="presParOf" srcId="{1F608C1D-711B-4271-A3CF-0F0C349EC4CC}" destId="{14BFF443-004F-49C0-9E87-9432FABEC287}" srcOrd="5" destOrd="0" presId="urn:microsoft.com/office/officeart/2005/8/layout/cycle5"/>
    <dgm:cxn modelId="{519E3916-98A0-4ECA-BE2D-E6EC8BED502F}" type="presParOf" srcId="{1F608C1D-711B-4271-A3CF-0F0C349EC4CC}" destId="{5F3D1CBA-1ECD-4F10-A079-E5C85A8271D2}" srcOrd="6" destOrd="0" presId="urn:microsoft.com/office/officeart/2005/8/layout/cycle5"/>
    <dgm:cxn modelId="{20B8E684-8039-4BC6-B36F-9CCE7436CDC6}" type="presParOf" srcId="{1F608C1D-711B-4271-A3CF-0F0C349EC4CC}" destId="{97BDF9D8-5985-4676-AB1E-D946BDE9B80E}" srcOrd="7" destOrd="0" presId="urn:microsoft.com/office/officeart/2005/8/layout/cycle5"/>
    <dgm:cxn modelId="{55438A02-992A-45E5-B4B4-AB62518ED8A0}" type="presParOf" srcId="{1F608C1D-711B-4271-A3CF-0F0C349EC4CC}" destId="{213C7301-B32E-40EB-93CC-A4BD49F3FEFB}" srcOrd="8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6EACC95-A025-4C22-BBB2-93C4CA6374D3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FD93F93-29BF-44EB-8E7F-41FE2D867686}">
      <dgm:prSet phldrT="[Текст]"/>
      <dgm:spPr/>
      <dgm:t>
        <a:bodyPr/>
        <a:lstStyle/>
        <a:p>
          <a:r>
            <a:rPr lang="ru-RU"/>
            <a:t>1852 год </a:t>
          </a:r>
        </a:p>
      </dgm:t>
    </dgm:pt>
    <dgm:pt modelId="{31C22BE0-7DF6-4ABD-8A5E-26700FD790AC}" type="parTrans" cxnId="{2278294B-0E0E-43A7-B3BA-8F21B550A81D}">
      <dgm:prSet/>
      <dgm:spPr/>
      <dgm:t>
        <a:bodyPr/>
        <a:lstStyle/>
        <a:p>
          <a:endParaRPr lang="ru-RU"/>
        </a:p>
      </dgm:t>
    </dgm:pt>
    <dgm:pt modelId="{7F3CC971-8483-4507-A8CC-2633B81D7046}" type="sibTrans" cxnId="{2278294B-0E0E-43A7-B3BA-8F21B550A81D}">
      <dgm:prSet/>
      <dgm:spPr/>
      <dgm:t>
        <a:bodyPr/>
        <a:lstStyle/>
        <a:p>
          <a:endParaRPr lang="ru-RU"/>
        </a:p>
      </dgm:t>
    </dgm:pt>
    <dgm:pt modelId="{525E84E3-DCD2-4141-A204-E64348B3610C}">
      <dgm:prSet phldrT="[Текст]"/>
      <dgm:spPr/>
      <dgm:t>
        <a:bodyPr/>
        <a:lstStyle/>
        <a:p>
          <a:r>
            <a:rPr lang="ru-RU"/>
            <a:t>Мясные продукты</a:t>
          </a:r>
        </a:p>
      </dgm:t>
    </dgm:pt>
    <dgm:pt modelId="{AF75E8B0-85CC-4404-826D-CBE1CEB99AAD}" type="parTrans" cxnId="{5F213106-F40B-4455-8CE9-93EEF48311A4}">
      <dgm:prSet/>
      <dgm:spPr/>
      <dgm:t>
        <a:bodyPr/>
        <a:lstStyle/>
        <a:p>
          <a:endParaRPr lang="ru-RU"/>
        </a:p>
      </dgm:t>
    </dgm:pt>
    <dgm:pt modelId="{F0A62C80-CF21-4765-844A-86D59D9E70C5}" type="sibTrans" cxnId="{5F213106-F40B-4455-8CE9-93EEF48311A4}">
      <dgm:prSet/>
      <dgm:spPr/>
      <dgm:t>
        <a:bodyPr/>
        <a:lstStyle/>
        <a:p>
          <a:endParaRPr lang="ru-RU"/>
        </a:p>
      </dgm:t>
    </dgm:pt>
    <dgm:pt modelId="{84E92CB5-29E3-484D-A92A-0BD8C6FF7026}">
      <dgm:prSet phldrT="[Текст]"/>
      <dgm:spPr/>
      <dgm:t>
        <a:bodyPr/>
        <a:lstStyle/>
        <a:p>
          <a:r>
            <a:rPr lang="ru-RU"/>
            <a:t>Ледово-солевой раствор</a:t>
          </a:r>
        </a:p>
      </dgm:t>
    </dgm:pt>
    <dgm:pt modelId="{F4534ED2-4EDF-46EA-9624-24F20104734C}" type="parTrans" cxnId="{9305ADB1-63B8-4475-A9C8-FB899703A500}">
      <dgm:prSet/>
      <dgm:spPr/>
      <dgm:t>
        <a:bodyPr/>
        <a:lstStyle/>
        <a:p>
          <a:endParaRPr lang="ru-RU"/>
        </a:p>
      </dgm:t>
    </dgm:pt>
    <dgm:pt modelId="{CA46F362-EC43-4531-9B02-19C5B2CC95E4}" type="sibTrans" cxnId="{9305ADB1-63B8-4475-A9C8-FB899703A500}">
      <dgm:prSet/>
      <dgm:spPr/>
      <dgm:t>
        <a:bodyPr/>
        <a:lstStyle/>
        <a:p>
          <a:endParaRPr lang="ru-RU"/>
        </a:p>
      </dgm:t>
    </dgm:pt>
    <dgm:pt modelId="{5721A61F-8EB8-43F9-A99F-843B972A47EF}">
      <dgm:prSet phldrT="[Текст]"/>
      <dgm:spPr/>
      <dgm:t>
        <a:bodyPr/>
        <a:lstStyle/>
        <a:p>
          <a:r>
            <a:rPr lang="ru-RU"/>
            <a:t>1908 год</a:t>
          </a:r>
        </a:p>
      </dgm:t>
    </dgm:pt>
    <dgm:pt modelId="{99CAB392-97EF-48C1-BCCD-C057A08CB8D3}" type="parTrans" cxnId="{CD846DBA-7DD3-4CA1-8886-00E9733B7880}">
      <dgm:prSet/>
      <dgm:spPr/>
      <dgm:t>
        <a:bodyPr/>
        <a:lstStyle/>
        <a:p>
          <a:endParaRPr lang="ru-RU"/>
        </a:p>
      </dgm:t>
    </dgm:pt>
    <dgm:pt modelId="{7EB2AB64-7FAE-4BAF-97F6-9E4C99916526}" type="sibTrans" cxnId="{CD846DBA-7DD3-4CA1-8886-00E9733B7880}">
      <dgm:prSet/>
      <dgm:spPr/>
      <dgm:t>
        <a:bodyPr/>
        <a:lstStyle/>
        <a:p>
          <a:endParaRPr lang="ru-RU"/>
        </a:p>
      </dgm:t>
    </dgm:pt>
    <dgm:pt modelId="{B4768383-49BC-484A-8759-F5770961C139}">
      <dgm:prSet phldrT="[Текст]"/>
      <dgm:spPr/>
      <dgm:t>
        <a:bodyPr/>
        <a:lstStyle/>
        <a:p>
          <a:r>
            <a:rPr lang="ru-RU"/>
            <a:t>Начали замораживать  фрукты</a:t>
          </a:r>
        </a:p>
      </dgm:t>
    </dgm:pt>
    <dgm:pt modelId="{4B831787-05CE-449F-A89A-3421C58FDA09}" type="parTrans" cxnId="{8AC79E35-0341-4F2C-8C2D-80E2F5EED9F7}">
      <dgm:prSet/>
      <dgm:spPr/>
      <dgm:t>
        <a:bodyPr/>
        <a:lstStyle/>
        <a:p>
          <a:endParaRPr lang="ru-RU"/>
        </a:p>
      </dgm:t>
    </dgm:pt>
    <dgm:pt modelId="{88427C2F-A80D-4CEE-831B-275D8336CB86}" type="sibTrans" cxnId="{8AC79E35-0341-4F2C-8C2D-80E2F5EED9F7}">
      <dgm:prSet/>
      <dgm:spPr/>
      <dgm:t>
        <a:bodyPr/>
        <a:lstStyle/>
        <a:p>
          <a:endParaRPr lang="ru-RU"/>
        </a:p>
      </dgm:t>
    </dgm:pt>
    <dgm:pt modelId="{5741F90D-5418-4EA8-B9DD-2BC16C928FE8}">
      <dgm:prSet phldrT="[Текст]"/>
      <dgm:spPr/>
      <dgm:t>
        <a:bodyPr/>
        <a:lstStyle/>
        <a:p>
          <a:r>
            <a:rPr lang="ru-RU"/>
            <a:t>Холодно-упаковочный метод</a:t>
          </a:r>
        </a:p>
      </dgm:t>
    </dgm:pt>
    <dgm:pt modelId="{4C6437C5-2AAF-4750-A4BF-B49AC60580AB}" type="parTrans" cxnId="{9E0736F7-0689-42B5-8932-2EC5F6B1E8DB}">
      <dgm:prSet/>
      <dgm:spPr/>
      <dgm:t>
        <a:bodyPr/>
        <a:lstStyle/>
        <a:p>
          <a:endParaRPr lang="ru-RU"/>
        </a:p>
      </dgm:t>
    </dgm:pt>
    <dgm:pt modelId="{CAF94353-1C7E-4994-89F8-7A0992849AC1}" type="sibTrans" cxnId="{9E0736F7-0689-42B5-8932-2EC5F6B1E8DB}">
      <dgm:prSet/>
      <dgm:spPr/>
      <dgm:t>
        <a:bodyPr/>
        <a:lstStyle/>
        <a:p>
          <a:endParaRPr lang="ru-RU"/>
        </a:p>
      </dgm:t>
    </dgm:pt>
    <dgm:pt modelId="{55B41FAA-1ED6-4A8E-AD48-8F22C346FB61}">
      <dgm:prSet phldrT="[Текст]"/>
      <dgm:spPr/>
      <dgm:t>
        <a:bodyPr/>
        <a:lstStyle/>
        <a:p>
          <a:r>
            <a:rPr lang="ru-RU"/>
            <a:t>1916 год</a:t>
          </a:r>
        </a:p>
      </dgm:t>
    </dgm:pt>
    <dgm:pt modelId="{359A3BAF-AD2F-4A5C-8319-CC794567BD85}" type="parTrans" cxnId="{96D220F3-17BE-4D89-A237-91FD14E81AAB}">
      <dgm:prSet/>
      <dgm:spPr/>
      <dgm:t>
        <a:bodyPr/>
        <a:lstStyle/>
        <a:p>
          <a:endParaRPr lang="ru-RU"/>
        </a:p>
      </dgm:t>
    </dgm:pt>
    <dgm:pt modelId="{72F493D5-42E0-4D04-BD85-097A7715EF13}" type="sibTrans" cxnId="{96D220F3-17BE-4D89-A237-91FD14E81AAB}">
      <dgm:prSet/>
      <dgm:spPr/>
      <dgm:t>
        <a:bodyPr/>
        <a:lstStyle/>
        <a:p>
          <a:endParaRPr lang="ru-RU"/>
        </a:p>
      </dgm:t>
    </dgm:pt>
    <dgm:pt modelId="{FCFB8D3A-2083-4146-A166-4E0F98C22A86}">
      <dgm:prSet phldrT="[Текст]"/>
      <dgm:spPr/>
      <dgm:t>
        <a:bodyPr/>
        <a:lstStyle/>
        <a:p>
          <a:r>
            <a:rPr lang="ru-RU"/>
            <a:t>Продукты </a:t>
          </a:r>
        </a:p>
      </dgm:t>
    </dgm:pt>
    <dgm:pt modelId="{4261A048-4405-4215-8887-CE952035D559}" type="parTrans" cxnId="{E33A7FF8-9648-493E-A10D-D240B825A333}">
      <dgm:prSet/>
      <dgm:spPr/>
      <dgm:t>
        <a:bodyPr/>
        <a:lstStyle/>
        <a:p>
          <a:endParaRPr lang="ru-RU"/>
        </a:p>
      </dgm:t>
    </dgm:pt>
    <dgm:pt modelId="{785D65AF-F99D-4817-AA7E-1BB7062B392A}" type="sibTrans" cxnId="{E33A7FF8-9648-493E-A10D-D240B825A333}">
      <dgm:prSet/>
      <dgm:spPr/>
      <dgm:t>
        <a:bodyPr/>
        <a:lstStyle/>
        <a:p>
          <a:endParaRPr lang="ru-RU"/>
        </a:p>
      </dgm:t>
    </dgm:pt>
    <dgm:pt modelId="{F1AD057F-CBB2-4214-8EFC-7F7501AB324A}">
      <dgm:prSet phldrT="[Текст]"/>
      <dgm:spPr/>
      <dgm:t>
        <a:bodyPr/>
        <a:lstStyle/>
        <a:p>
          <a:r>
            <a:rPr lang="ru-RU"/>
            <a:t>Быстрый способ заморозки</a:t>
          </a:r>
        </a:p>
      </dgm:t>
    </dgm:pt>
    <dgm:pt modelId="{93EFDEBA-BA11-416E-AAFA-39905A7D2CFE}" type="parTrans" cxnId="{F308BDCE-19F5-435A-BCC7-D3AA97C1EBD3}">
      <dgm:prSet/>
      <dgm:spPr/>
      <dgm:t>
        <a:bodyPr/>
        <a:lstStyle/>
        <a:p>
          <a:endParaRPr lang="ru-RU"/>
        </a:p>
      </dgm:t>
    </dgm:pt>
    <dgm:pt modelId="{DE1F994A-DEC3-4F05-A609-13BBF69559E6}" type="sibTrans" cxnId="{F308BDCE-19F5-435A-BCC7-D3AA97C1EBD3}">
      <dgm:prSet/>
      <dgm:spPr/>
      <dgm:t>
        <a:bodyPr/>
        <a:lstStyle/>
        <a:p>
          <a:endParaRPr lang="ru-RU"/>
        </a:p>
      </dgm:t>
    </dgm:pt>
    <dgm:pt modelId="{1E0756A2-BF2D-4F04-8E71-EEDAAB36DB28}">
      <dgm:prSet phldrT="[Текст]"/>
      <dgm:spPr/>
      <dgm:t>
        <a:bodyPr/>
        <a:lstStyle/>
        <a:p>
          <a:r>
            <a:rPr lang="ru-RU"/>
            <a:t>1917 год </a:t>
          </a:r>
        </a:p>
      </dgm:t>
    </dgm:pt>
    <dgm:pt modelId="{6C530949-F641-4AF9-BAE6-EE3A6739554D}" type="parTrans" cxnId="{4BFC7B21-4CC5-47D5-B48B-4B0B09E1A897}">
      <dgm:prSet/>
      <dgm:spPr/>
      <dgm:t>
        <a:bodyPr/>
        <a:lstStyle/>
        <a:p>
          <a:endParaRPr lang="ru-RU"/>
        </a:p>
      </dgm:t>
    </dgm:pt>
    <dgm:pt modelId="{5816FD99-1E6D-4BE3-A4B7-8DEDC7562006}" type="sibTrans" cxnId="{4BFC7B21-4CC5-47D5-B48B-4B0B09E1A897}">
      <dgm:prSet/>
      <dgm:spPr/>
      <dgm:t>
        <a:bodyPr/>
        <a:lstStyle/>
        <a:p>
          <a:endParaRPr lang="ru-RU"/>
        </a:p>
      </dgm:t>
    </dgm:pt>
    <dgm:pt modelId="{86F6DD09-A3C1-45D2-AD11-CDBE20343E10}">
      <dgm:prSet/>
      <dgm:spPr/>
      <dgm:t>
        <a:bodyPr/>
        <a:lstStyle/>
        <a:p>
          <a:r>
            <a:rPr lang="ru-RU"/>
            <a:t>1919 год</a:t>
          </a:r>
        </a:p>
      </dgm:t>
    </dgm:pt>
    <dgm:pt modelId="{4209ED97-BC34-4515-9DFB-F99C5E62DDD1}" type="parTrans" cxnId="{61277E75-20B7-431F-9252-7BCE80E56865}">
      <dgm:prSet/>
      <dgm:spPr/>
      <dgm:t>
        <a:bodyPr/>
        <a:lstStyle/>
        <a:p>
          <a:endParaRPr lang="ru-RU"/>
        </a:p>
      </dgm:t>
    </dgm:pt>
    <dgm:pt modelId="{7C6439A6-6964-47F4-A80B-801CEA178564}" type="sibTrans" cxnId="{61277E75-20B7-431F-9252-7BCE80E56865}">
      <dgm:prSet/>
      <dgm:spPr/>
      <dgm:t>
        <a:bodyPr/>
        <a:lstStyle/>
        <a:p>
          <a:endParaRPr lang="ru-RU"/>
        </a:p>
      </dgm:t>
    </dgm:pt>
    <dgm:pt modelId="{39C40E8E-6F61-4DE7-8400-29B9C6C5002B}">
      <dgm:prSet/>
      <dgm:spPr/>
      <dgm:t>
        <a:bodyPr/>
        <a:lstStyle/>
        <a:p>
          <a:r>
            <a:rPr lang="ru-RU"/>
            <a:t>Упаковки замороженных продуктов </a:t>
          </a:r>
        </a:p>
      </dgm:t>
    </dgm:pt>
    <dgm:pt modelId="{D2237826-F2CC-4FA8-86C3-171EC45A13C3}" type="parTrans" cxnId="{6FC31FC0-CF45-40EA-B1B1-4A969AE7A61F}">
      <dgm:prSet/>
      <dgm:spPr/>
      <dgm:t>
        <a:bodyPr/>
        <a:lstStyle/>
        <a:p>
          <a:endParaRPr lang="ru-RU"/>
        </a:p>
      </dgm:t>
    </dgm:pt>
    <dgm:pt modelId="{567D7459-11A0-48C1-899E-FCF3FBE2D40B}" type="sibTrans" cxnId="{6FC31FC0-CF45-40EA-B1B1-4A969AE7A61F}">
      <dgm:prSet/>
      <dgm:spPr/>
      <dgm:t>
        <a:bodyPr/>
        <a:lstStyle/>
        <a:p>
          <a:endParaRPr lang="ru-RU"/>
        </a:p>
      </dgm:t>
    </dgm:pt>
    <dgm:pt modelId="{287EADCE-4F2D-46EA-903A-AD1A84901D36}">
      <dgm:prSet/>
      <dgm:spPr/>
      <dgm:t>
        <a:bodyPr/>
        <a:lstStyle/>
        <a:p>
          <a:r>
            <a:rPr lang="ru-RU"/>
            <a:t>Кларенс Бердсей</a:t>
          </a:r>
        </a:p>
      </dgm:t>
    </dgm:pt>
    <dgm:pt modelId="{7A448C47-EA95-43ED-BFF9-3E9D8248A6B7}" type="parTrans" cxnId="{D6F0BDDF-9BDC-4225-A378-CD892E2974C9}">
      <dgm:prSet/>
      <dgm:spPr/>
      <dgm:t>
        <a:bodyPr/>
        <a:lstStyle/>
        <a:p>
          <a:endParaRPr lang="ru-RU"/>
        </a:p>
      </dgm:t>
    </dgm:pt>
    <dgm:pt modelId="{982138C7-4A3E-45DA-AF2C-0F9503C6C1CC}" type="sibTrans" cxnId="{D6F0BDDF-9BDC-4225-A378-CD892E2974C9}">
      <dgm:prSet/>
      <dgm:spPr/>
      <dgm:t>
        <a:bodyPr/>
        <a:lstStyle/>
        <a:p>
          <a:endParaRPr lang="ru-RU"/>
        </a:p>
      </dgm:t>
    </dgm:pt>
    <dgm:pt modelId="{35CCF278-FA4F-4F0E-9D7B-114B8633466A}">
      <dgm:prSet/>
      <dgm:spPr/>
      <dgm:t>
        <a:bodyPr/>
        <a:lstStyle/>
        <a:p>
          <a:r>
            <a:rPr lang="ru-RU"/>
            <a:t>Метод замораживания продуктов для продажи в магазине</a:t>
          </a:r>
        </a:p>
      </dgm:t>
    </dgm:pt>
    <dgm:pt modelId="{05E4ADBB-EAC9-4547-90B7-48A5CCDDB01C}" type="parTrans" cxnId="{14C7409F-9F5C-4101-9353-4D73C33A3106}">
      <dgm:prSet/>
      <dgm:spPr/>
      <dgm:t>
        <a:bodyPr/>
        <a:lstStyle/>
        <a:p>
          <a:endParaRPr lang="ru-RU"/>
        </a:p>
      </dgm:t>
    </dgm:pt>
    <dgm:pt modelId="{8E3B7E18-7F0C-4AD8-918D-85DB6E735077}" type="sibTrans" cxnId="{14C7409F-9F5C-4101-9353-4D73C33A3106}">
      <dgm:prSet/>
      <dgm:spPr/>
      <dgm:t>
        <a:bodyPr/>
        <a:lstStyle/>
        <a:p>
          <a:endParaRPr lang="ru-RU"/>
        </a:p>
      </dgm:t>
    </dgm:pt>
    <dgm:pt modelId="{CD0AF5FF-F5B3-48D5-B490-8FDD94B33885}">
      <dgm:prSet/>
      <dgm:spPr/>
      <dgm:t>
        <a:bodyPr/>
        <a:lstStyle/>
        <a:p>
          <a:r>
            <a:rPr lang="ru-RU"/>
            <a:t>Появились в продаже</a:t>
          </a:r>
        </a:p>
      </dgm:t>
    </dgm:pt>
    <dgm:pt modelId="{3D7F6CD8-0E77-4F86-A484-1DA577809B7E}" type="parTrans" cxnId="{06AE207D-BE49-450B-97F1-41A0DE2593B4}">
      <dgm:prSet/>
      <dgm:spPr/>
      <dgm:t>
        <a:bodyPr/>
        <a:lstStyle/>
        <a:p>
          <a:endParaRPr lang="ru-RU"/>
        </a:p>
      </dgm:t>
    </dgm:pt>
    <dgm:pt modelId="{FF8A0370-F8CC-4D5F-97C4-B8F9028B7EC6}" type="sibTrans" cxnId="{06AE207D-BE49-450B-97F1-41A0DE2593B4}">
      <dgm:prSet/>
      <dgm:spPr/>
      <dgm:t>
        <a:bodyPr/>
        <a:lstStyle/>
        <a:p>
          <a:endParaRPr lang="ru-RU"/>
        </a:p>
      </dgm:t>
    </dgm:pt>
    <dgm:pt modelId="{04AAFF77-B076-44A3-B9DE-BEA0065C3FD3}" type="pres">
      <dgm:prSet presAssocID="{D6EACC95-A025-4C22-BBB2-93C4CA6374D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F757331-EC52-45E5-8961-7D5720C085DC}" type="pres">
      <dgm:prSet presAssocID="{FFD93F93-29BF-44EB-8E7F-41FE2D867686}" presName="node" presStyleLbl="node1" presStyleIdx="0" presStyleCnt="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4349E0-3BFA-48FE-8975-7EC61420FDE0}" type="pres">
      <dgm:prSet presAssocID="{7F3CC971-8483-4507-A8CC-2633B81D7046}" presName="sibTrans" presStyleLbl="sibTrans1D1" presStyleIdx="0" presStyleCnt="14"/>
      <dgm:spPr/>
      <dgm:t>
        <a:bodyPr/>
        <a:lstStyle/>
        <a:p>
          <a:endParaRPr lang="ru-RU"/>
        </a:p>
      </dgm:t>
    </dgm:pt>
    <dgm:pt modelId="{5AD18EAD-3348-4283-A837-033C7B06ED71}" type="pres">
      <dgm:prSet presAssocID="{7F3CC971-8483-4507-A8CC-2633B81D7046}" presName="connectorText" presStyleLbl="sibTrans1D1" presStyleIdx="0" presStyleCnt="14"/>
      <dgm:spPr/>
      <dgm:t>
        <a:bodyPr/>
        <a:lstStyle/>
        <a:p>
          <a:endParaRPr lang="ru-RU"/>
        </a:p>
      </dgm:t>
    </dgm:pt>
    <dgm:pt modelId="{5830905B-862A-4A58-90E0-7D5973DF2D55}" type="pres">
      <dgm:prSet presAssocID="{525E84E3-DCD2-4141-A204-E64348B3610C}" presName="node" presStyleLbl="node1" presStyleIdx="1" presStyleCnt="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03560D-5E59-47B6-B2D1-40DD1EB9775F}" type="pres">
      <dgm:prSet presAssocID="{F0A62C80-CF21-4765-844A-86D59D9E70C5}" presName="sibTrans" presStyleLbl="sibTrans1D1" presStyleIdx="1" presStyleCnt="14"/>
      <dgm:spPr/>
      <dgm:t>
        <a:bodyPr/>
        <a:lstStyle/>
        <a:p>
          <a:endParaRPr lang="ru-RU"/>
        </a:p>
      </dgm:t>
    </dgm:pt>
    <dgm:pt modelId="{A4143FD4-77E5-43B9-80A2-23853DC94502}" type="pres">
      <dgm:prSet presAssocID="{F0A62C80-CF21-4765-844A-86D59D9E70C5}" presName="connectorText" presStyleLbl="sibTrans1D1" presStyleIdx="1" presStyleCnt="14"/>
      <dgm:spPr/>
      <dgm:t>
        <a:bodyPr/>
        <a:lstStyle/>
        <a:p>
          <a:endParaRPr lang="ru-RU"/>
        </a:p>
      </dgm:t>
    </dgm:pt>
    <dgm:pt modelId="{D54C1235-6845-45F2-BE3E-0B885F8B55DE}" type="pres">
      <dgm:prSet presAssocID="{84E92CB5-29E3-484D-A92A-0BD8C6FF7026}" presName="node" presStyleLbl="node1" presStyleIdx="2" presStyleCnt="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7DC525-2519-4C06-8E03-461C478B62D8}" type="pres">
      <dgm:prSet presAssocID="{CA46F362-EC43-4531-9B02-19C5B2CC95E4}" presName="sibTrans" presStyleLbl="sibTrans1D1" presStyleIdx="2" presStyleCnt="14"/>
      <dgm:spPr/>
      <dgm:t>
        <a:bodyPr/>
        <a:lstStyle/>
        <a:p>
          <a:endParaRPr lang="ru-RU"/>
        </a:p>
      </dgm:t>
    </dgm:pt>
    <dgm:pt modelId="{5A20086A-DBBE-488E-95DE-6AD3F1F3D611}" type="pres">
      <dgm:prSet presAssocID="{CA46F362-EC43-4531-9B02-19C5B2CC95E4}" presName="connectorText" presStyleLbl="sibTrans1D1" presStyleIdx="2" presStyleCnt="14"/>
      <dgm:spPr/>
      <dgm:t>
        <a:bodyPr/>
        <a:lstStyle/>
        <a:p>
          <a:endParaRPr lang="ru-RU"/>
        </a:p>
      </dgm:t>
    </dgm:pt>
    <dgm:pt modelId="{B2CBC15F-37A5-42FE-B2C2-3E3D5B117CF6}" type="pres">
      <dgm:prSet presAssocID="{5721A61F-8EB8-43F9-A99F-843B972A47EF}" presName="node" presStyleLbl="node1" presStyleIdx="3" presStyleCnt="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38E13D-6BC9-491D-BA6A-458EE75D7D57}" type="pres">
      <dgm:prSet presAssocID="{7EB2AB64-7FAE-4BAF-97F6-9E4C99916526}" presName="sibTrans" presStyleLbl="sibTrans1D1" presStyleIdx="3" presStyleCnt="14"/>
      <dgm:spPr/>
      <dgm:t>
        <a:bodyPr/>
        <a:lstStyle/>
        <a:p>
          <a:endParaRPr lang="ru-RU"/>
        </a:p>
      </dgm:t>
    </dgm:pt>
    <dgm:pt modelId="{373187FE-D8E6-4EC5-89C5-78D4EA8120D9}" type="pres">
      <dgm:prSet presAssocID="{7EB2AB64-7FAE-4BAF-97F6-9E4C99916526}" presName="connectorText" presStyleLbl="sibTrans1D1" presStyleIdx="3" presStyleCnt="14"/>
      <dgm:spPr/>
      <dgm:t>
        <a:bodyPr/>
        <a:lstStyle/>
        <a:p>
          <a:endParaRPr lang="ru-RU"/>
        </a:p>
      </dgm:t>
    </dgm:pt>
    <dgm:pt modelId="{014B4D26-67CC-4A9D-96FF-EC610AAEEF96}" type="pres">
      <dgm:prSet presAssocID="{B4768383-49BC-484A-8759-F5770961C139}" presName="node" presStyleLbl="node1" presStyleIdx="4" presStyleCnt="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9AAC89-76FE-4946-AD75-69747AD4A393}" type="pres">
      <dgm:prSet presAssocID="{88427C2F-A80D-4CEE-831B-275D8336CB86}" presName="sibTrans" presStyleLbl="sibTrans1D1" presStyleIdx="4" presStyleCnt="14"/>
      <dgm:spPr/>
      <dgm:t>
        <a:bodyPr/>
        <a:lstStyle/>
        <a:p>
          <a:endParaRPr lang="ru-RU"/>
        </a:p>
      </dgm:t>
    </dgm:pt>
    <dgm:pt modelId="{A4ED0DA5-9F17-4C08-96EB-2BBE011B1BCA}" type="pres">
      <dgm:prSet presAssocID="{88427C2F-A80D-4CEE-831B-275D8336CB86}" presName="connectorText" presStyleLbl="sibTrans1D1" presStyleIdx="4" presStyleCnt="14"/>
      <dgm:spPr/>
      <dgm:t>
        <a:bodyPr/>
        <a:lstStyle/>
        <a:p>
          <a:endParaRPr lang="ru-RU"/>
        </a:p>
      </dgm:t>
    </dgm:pt>
    <dgm:pt modelId="{5735A037-05B1-4F96-905E-1B29A55B24EE}" type="pres">
      <dgm:prSet presAssocID="{5741F90D-5418-4EA8-B9DD-2BC16C928FE8}" presName="node" presStyleLbl="node1" presStyleIdx="5" presStyleCnt="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F0C58B-49F6-46DA-95D5-A794F5F9A13E}" type="pres">
      <dgm:prSet presAssocID="{CAF94353-1C7E-4994-89F8-7A0992849AC1}" presName="sibTrans" presStyleLbl="sibTrans1D1" presStyleIdx="5" presStyleCnt="14"/>
      <dgm:spPr/>
      <dgm:t>
        <a:bodyPr/>
        <a:lstStyle/>
        <a:p>
          <a:endParaRPr lang="ru-RU"/>
        </a:p>
      </dgm:t>
    </dgm:pt>
    <dgm:pt modelId="{8E8FDDDE-B265-439D-AB71-6B84B6BBC338}" type="pres">
      <dgm:prSet presAssocID="{CAF94353-1C7E-4994-89F8-7A0992849AC1}" presName="connectorText" presStyleLbl="sibTrans1D1" presStyleIdx="5" presStyleCnt="14"/>
      <dgm:spPr/>
      <dgm:t>
        <a:bodyPr/>
        <a:lstStyle/>
        <a:p>
          <a:endParaRPr lang="ru-RU"/>
        </a:p>
      </dgm:t>
    </dgm:pt>
    <dgm:pt modelId="{96916C3B-7813-4C68-9197-1E2DB0ECEEE1}" type="pres">
      <dgm:prSet presAssocID="{55B41FAA-1ED6-4A8E-AD48-8F22C346FB61}" presName="node" presStyleLbl="node1" presStyleIdx="6" presStyleCnt="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542758-D926-4B8C-8EE8-9EFA60A7B969}" type="pres">
      <dgm:prSet presAssocID="{72F493D5-42E0-4D04-BD85-097A7715EF13}" presName="sibTrans" presStyleLbl="sibTrans1D1" presStyleIdx="6" presStyleCnt="14"/>
      <dgm:spPr/>
      <dgm:t>
        <a:bodyPr/>
        <a:lstStyle/>
        <a:p>
          <a:endParaRPr lang="ru-RU"/>
        </a:p>
      </dgm:t>
    </dgm:pt>
    <dgm:pt modelId="{C35E540E-03BD-4391-AEE0-CC6D77B312D7}" type="pres">
      <dgm:prSet presAssocID="{72F493D5-42E0-4D04-BD85-097A7715EF13}" presName="connectorText" presStyleLbl="sibTrans1D1" presStyleIdx="6" presStyleCnt="14"/>
      <dgm:spPr/>
      <dgm:t>
        <a:bodyPr/>
        <a:lstStyle/>
        <a:p>
          <a:endParaRPr lang="ru-RU"/>
        </a:p>
      </dgm:t>
    </dgm:pt>
    <dgm:pt modelId="{52F4C512-4B8C-49B6-9FC4-8A46ACEBD672}" type="pres">
      <dgm:prSet presAssocID="{FCFB8D3A-2083-4146-A166-4E0F98C22A86}" presName="node" presStyleLbl="node1" presStyleIdx="7" presStyleCnt="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69B3C5-EEF8-491A-844D-C21A669C1090}" type="pres">
      <dgm:prSet presAssocID="{785D65AF-F99D-4817-AA7E-1BB7062B392A}" presName="sibTrans" presStyleLbl="sibTrans1D1" presStyleIdx="7" presStyleCnt="14"/>
      <dgm:spPr/>
      <dgm:t>
        <a:bodyPr/>
        <a:lstStyle/>
        <a:p>
          <a:endParaRPr lang="ru-RU"/>
        </a:p>
      </dgm:t>
    </dgm:pt>
    <dgm:pt modelId="{F4035A6B-188F-41C5-807F-32BB99CC184C}" type="pres">
      <dgm:prSet presAssocID="{785D65AF-F99D-4817-AA7E-1BB7062B392A}" presName="connectorText" presStyleLbl="sibTrans1D1" presStyleIdx="7" presStyleCnt="14"/>
      <dgm:spPr/>
      <dgm:t>
        <a:bodyPr/>
        <a:lstStyle/>
        <a:p>
          <a:endParaRPr lang="ru-RU"/>
        </a:p>
      </dgm:t>
    </dgm:pt>
    <dgm:pt modelId="{DF50E44C-CC47-4945-984A-2D3FC7E14ED2}" type="pres">
      <dgm:prSet presAssocID="{F1AD057F-CBB2-4214-8EFC-7F7501AB324A}" presName="node" presStyleLbl="node1" presStyleIdx="8" presStyleCnt="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117082-6C05-4D52-B1B7-E2A2AABFF7A8}" type="pres">
      <dgm:prSet presAssocID="{DE1F994A-DEC3-4F05-A609-13BBF69559E6}" presName="sibTrans" presStyleLbl="sibTrans1D1" presStyleIdx="8" presStyleCnt="14"/>
      <dgm:spPr/>
      <dgm:t>
        <a:bodyPr/>
        <a:lstStyle/>
        <a:p>
          <a:endParaRPr lang="ru-RU"/>
        </a:p>
      </dgm:t>
    </dgm:pt>
    <dgm:pt modelId="{8892B2E9-8B18-465F-BED1-BBE9C31178E1}" type="pres">
      <dgm:prSet presAssocID="{DE1F994A-DEC3-4F05-A609-13BBF69559E6}" presName="connectorText" presStyleLbl="sibTrans1D1" presStyleIdx="8" presStyleCnt="14"/>
      <dgm:spPr/>
      <dgm:t>
        <a:bodyPr/>
        <a:lstStyle/>
        <a:p>
          <a:endParaRPr lang="ru-RU"/>
        </a:p>
      </dgm:t>
    </dgm:pt>
    <dgm:pt modelId="{AC9D08FB-6388-4D6A-805B-845E2E900A7C}" type="pres">
      <dgm:prSet presAssocID="{1E0756A2-BF2D-4F04-8E71-EEDAAB36DB28}" presName="node" presStyleLbl="node1" presStyleIdx="9" presStyleCnt="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D7EDD3-14BA-4B28-B980-4F0529D5E55B}" type="pres">
      <dgm:prSet presAssocID="{5816FD99-1E6D-4BE3-A4B7-8DEDC7562006}" presName="sibTrans" presStyleLbl="sibTrans1D1" presStyleIdx="9" presStyleCnt="14"/>
      <dgm:spPr/>
      <dgm:t>
        <a:bodyPr/>
        <a:lstStyle/>
        <a:p>
          <a:endParaRPr lang="ru-RU"/>
        </a:p>
      </dgm:t>
    </dgm:pt>
    <dgm:pt modelId="{A02F6AD0-909F-46FA-A5D5-B2F6175CFE24}" type="pres">
      <dgm:prSet presAssocID="{5816FD99-1E6D-4BE3-A4B7-8DEDC7562006}" presName="connectorText" presStyleLbl="sibTrans1D1" presStyleIdx="9" presStyleCnt="14"/>
      <dgm:spPr/>
      <dgm:t>
        <a:bodyPr/>
        <a:lstStyle/>
        <a:p>
          <a:endParaRPr lang="ru-RU"/>
        </a:p>
      </dgm:t>
    </dgm:pt>
    <dgm:pt modelId="{15EFD08C-F352-46BF-99F8-907CD4B86C05}" type="pres">
      <dgm:prSet presAssocID="{287EADCE-4F2D-46EA-903A-AD1A84901D36}" presName="node" presStyleLbl="node1" presStyleIdx="10" presStyleCnt="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70098C-DD6E-4EB8-8ECE-6A8DFE12D95E}" type="pres">
      <dgm:prSet presAssocID="{982138C7-4A3E-45DA-AF2C-0F9503C6C1CC}" presName="sibTrans" presStyleLbl="sibTrans1D1" presStyleIdx="10" presStyleCnt="14"/>
      <dgm:spPr/>
      <dgm:t>
        <a:bodyPr/>
        <a:lstStyle/>
        <a:p>
          <a:endParaRPr lang="ru-RU"/>
        </a:p>
      </dgm:t>
    </dgm:pt>
    <dgm:pt modelId="{17D0C939-C3F0-4A74-A55A-170CFABA46B1}" type="pres">
      <dgm:prSet presAssocID="{982138C7-4A3E-45DA-AF2C-0F9503C6C1CC}" presName="connectorText" presStyleLbl="sibTrans1D1" presStyleIdx="10" presStyleCnt="14"/>
      <dgm:spPr/>
      <dgm:t>
        <a:bodyPr/>
        <a:lstStyle/>
        <a:p>
          <a:endParaRPr lang="ru-RU"/>
        </a:p>
      </dgm:t>
    </dgm:pt>
    <dgm:pt modelId="{ED5F37E1-8CF9-401D-A9F4-CC05C674FEE3}" type="pres">
      <dgm:prSet presAssocID="{35CCF278-FA4F-4F0E-9D7B-114B8633466A}" presName="node" presStyleLbl="node1" presStyleIdx="11" presStyleCnt="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1148B5-F101-468D-9FC1-434B5B24D9A7}" type="pres">
      <dgm:prSet presAssocID="{8E3B7E18-7F0C-4AD8-918D-85DB6E735077}" presName="sibTrans" presStyleLbl="sibTrans1D1" presStyleIdx="11" presStyleCnt="14"/>
      <dgm:spPr/>
      <dgm:t>
        <a:bodyPr/>
        <a:lstStyle/>
        <a:p>
          <a:endParaRPr lang="ru-RU"/>
        </a:p>
      </dgm:t>
    </dgm:pt>
    <dgm:pt modelId="{22650459-5E61-434B-92C1-31E56B746FD2}" type="pres">
      <dgm:prSet presAssocID="{8E3B7E18-7F0C-4AD8-918D-85DB6E735077}" presName="connectorText" presStyleLbl="sibTrans1D1" presStyleIdx="11" presStyleCnt="14"/>
      <dgm:spPr/>
      <dgm:t>
        <a:bodyPr/>
        <a:lstStyle/>
        <a:p>
          <a:endParaRPr lang="ru-RU"/>
        </a:p>
      </dgm:t>
    </dgm:pt>
    <dgm:pt modelId="{3821B72C-9898-4664-B606-8207F2B86C07}" type="pres">
      <dgm:prSet presAssocID="{86F6DD09-A3C1-45D2-AD11-CDBE20343E10}" presName="node" presStyleLbl="node1" presStyleIdx="12" presStyleCnt="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D52B3E-CB82-438E-9CBA-10A50114C4D7}" type="pres">
      <dgm:prSet presAssocID="{7C6439A6-6964-47F4-A80B-801CEA178564}" presName="sibTrans" presStyleLbl="sibTrans1D1" presStyleIdx="12" presStyleCnt="14"/>
      <dgm:spPr/>
      <dgm:t>
        <a:bodyPr/>
        <a:lstStyle/>
        <a:p>
          <a:endParaRPr lang="ru-RU"/>
        </a:p>
      </dgm:t>
    </dgm:pt>
    <dgm:pt modelId="{9F655BD5-F2AA-41FA-8F20-3026E73E5175}" type="pres">
      <dgm:prSet presAssocID="{7C6439A6-6964-47F4-A80B-801CEA178564}" presName="connectorText" presStyleLbl="sibTrans1D1" presStyleIdx="12" presStyleCnt="14"/>
      <dgm:spPr/>
      <dgm:t>
        <a:bodyPr/>
        <a:lstStyle/>
        <a:p>
          <a:endParaRPr lang="ru-RU"/>
        </a:p>
      </dgm:t>
    </dgm:pt>
    <dgm:pt modelId="{869855A2-FB9A-4672-9377-F8CE767F32C9}" type="pres">
      <dgm:prSet presAssocID="{39C40E8E-6F61-4DE7-8400-29B9C6C5002B}" presName="node" presStyleLbl="node1" presStyleIdx="13" presStyleCnt="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178281-C8BE-4809-959A-A58E170A7C83}" type="pres">
      <dgm:prSet presAssocID="{567D7459-11A0-48C1-899E-FCF3FBE2D40B}" presName="sibTrans" presStyleLbl="sibTrans1D1" presStyleIdx="13" presStyleCnt="14"/>
      <dgm:spPr/>
      <dgm:t>
        <a:bodyPr/>
        <a:lstStyle/>
        <a:p>
          <a:endParaRPr lang="ru-RU"/>
        </a:p>
      </dgm:t>
    </dgm:pt>
    <dgm:pt modelId="{CC951ECA-BB88-4AF1-BB33-D7C3799D70B3}" type="pres">
      <dgm:prSet presAssocID="{567D7459-11A0-48C1-899E-FCF3FBE2D40B}" presName="connectorText" presStyleLbl="sibTrans1D1" presStyleIdx="13" presStyleCnt="14"/>
      <dgm:spPr/>
      <dgm:t>
        <a:bodyPr/>
        <a:lstStyle/>
        <a:p>
          <a:endParaRPr lang="ru-RU"/>
        </a:p>
      </dgm:t>
    </dgm:pt>
    <dgm:pt modelId="{C5846AAD-EA8F-4054-A2CC-2604A9811B6A}" type="pres">
      <dgm:prSet presAssocID="{CD0AF5FF-F5B3-48D5-B490-8FDD94B33885}" presName="node" presStyleLbl="node1" presStyleIdx="14" presStyleCnt="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29E9BA4-B853-47DF-95D7-5A6C751CC906}" type="presOf" srcId="{5721A61F-8EB8-43F9-A99F-843B972A47EF}" destId="{B2CBC15F-37A5-42FE-B2C2-3E3D5B117CF6}" srcOrd="0" destOrd="0" presId="urn:microsoft.com/office/officeart/2005/8/layout/bProcess3"/>
    <dgm:cxn modelId="{14C7409F-9F5C-4101-9353-4D73C33A3106}" srcId="{D6EACC95-A025-4C22-BBB2-93C4CA6374D3}" destId="{35CCF278-FA4F-4F0E-9D7B-114B8633466A}" srcOrd="11" destOrd="0" parTransId="{05E4ADBB-EAC9-4547-90B7-48A5CCDDB01C}" sibTransId="{8E3B7E18-7F0C-4AD8-918D-85DB6E735077}"/>
    <dgm:cxn modelId="{9E0736F7-0689-42B5-8932-2EC5F6B1E8DB}" srcId="{D6EACC95-A025-4C22-BBB2-93C4CA6374D3}" destId="{5741F90D-5418-4EA8-B9DD-2BC16C928FE8}" srcOrd="5" destOrd="0" parTransId="{4C6437C5-2AAF-4750-A4BF-B49AC60580AB}" sibTransId="{CAF94353-1C7E-4994-89F8-7A0992849AC1}"/>
    <dgm:cxn modelId="{246BAACA-491E-41F5-83E5-14CB49A35D85}" type="presOf" srcId="{D6EACC95-A025-4C22-BBB2-93C4CA6374D3}" destId="{04AAFF77-B076-44A3-B9DE-BEA0065C3FD3}" srcOrd="0" destOrd="0" presId="urn:microsoft.com/office/officeart/2005/8/layout/bProcess3"/>
    <dgm:cxn modelId="{7ABF99DD-1A6F-49D6-A8DF-38BF38EA3FFA}" type="presOf" srcId="{F0A62C80-CF21-4765-844A-86D59D9E70C5}" destId="{F003560D-5E59-47B6-B2D1-40DD1EB9775F}" srcOrd="0" destOrd="0" presId="urn:microsoft.com/office/officeart/2005/8/layout/bProcess3"/>
    <dgm:cxn modelId="{9EFC4A52-9205-4237-902F-F51D9DB29AE5}" type="presOf" srcId="{72F493D5-42E0-4D04-BD85-097A7715EF13}" destId="{BF542758-D926-4B8C-8EE8-9EFA60A7B969}" srcOrd="0" destOrd="0" presId="urn:microsoft.com/office/officeart/2005/8/layout/bProcess3"/>
    <dgm:cxn modelId="{F62C62B9-7FC9-49A3-86E6-BC4284E1C6D5}" type="presOf" srcId="{5816FD99-1E6D-4BE3-A4B7-8DEDC7562006}" destId="{80D7EDD3-14BA-4B28-B980-4F0529D5E55B}" srcOrd="0" destOrd="0" presId="urn:microsoft.com/office/officeart/2005/8/layout/bProcess3"/>
    <dgm:cxn modelId="{E907D3BD-63CB-482F-B0EA-BCF4EF15AAC1}" type="presOf" srcId="{785D65AF-F99D-4817-AA7E-1BB7062B392A}" destId="{0669B3C5-EEF8-491A-844D-C21A669C1090}" srcOrd="0" destOrd="0" presId="urn:microsoft.com/office/officeart/2005/8/layout/bProcess3"/>
    <dgm:cxn modelId="{881D6244-1CD2-4BFE-9C86-19B502B89A9F}" type="presOf" srcId="{287EADCE-4F2D-46EA-903A-AD1A84901D36}" destId="{15EFD08C-F352-46BF-99F8-907CD4B86C05}" srcOrd="0" destOrd="0" presId="urn:microsoft.com/office/officeart/2005/8/layout/bProcess3"/>
    <dgm:cxn modelId="{CBBDA1D0-F946-4762-9CF7-6B84D0B45C54}" type="presOf" srcId="{7EB2AB64-7FAE-4BAF-97F6-9E4C99916526}" destId="{7238E13D-6BC9-491D-BA6A-458EE75D7D57}" srcOrd="0" destOrd="0" presId="urn:microsoft.com/office/officeart/2005/8/layout/bProcess3"/>
    <dgm:cxn modelId="{6526A2E8-C4BB-45E9-AF29-F87E6E92B141}" type="presOf" srcId="{5741F90D-5418-4EA8-B9DD-2BC16C928FE8}" destId="{5735A037-05B1-4F96-905E-1B29A55B24EE}" srcOrd="0" destOrd="0" presId="urn:microsoft.com/office/officeart/2005/8/layout/bProcess3"/>
    <dgm:cxn modelId="{0ACAED7A-E9FD-41C0-884B-2B3DE7731BAC}" type="presOf" srcId="{CA46F362-EC43-4531-9B02-19C5B2CC95E4}" destId="{5A20086A-DBBE-488E-95DE-6AD3F1F3D611}" srcOrd="1" destOrd="0" presId="urn:microsoft.com/office/officeart/2005/8/layout/bProcess3"/>
    <dgm:cxn modelId="{C4CF178A-6F3C-4F45-BDCB-D7515C2C678B}" type="presOf" srcId="{8E3B7E18-7F0C-4AD8-918D-85DB6E735077}" destId="{A91148B5-F101-468D-9FC1-434B5B24D9A7}" srcOrd="0" destOrd="0" presId="urn:microsoft.com/office/officeart/2005/8/layout/bProcess3"/>
    <dgm:cxn modelId="{96D220F3-17BE-4D89-A237-91FD14E81AAB}" srcId="{D6EACC95-A025-4C22-BBB2-93C4CA6374D3}" destId="{55B41FAA-1ED6-4A8E-AD48-8F22C346FB61}" srcOrd="6" destOrd="0" parTransId="{359A3BAF-AD2F-4A5C-8319-CC794567BD85}" sibTransId="{72F493D5-42E0-4D04-BD85-097A7715EF13}"/>
    <dgm:cxn modelId="{45C605B5-B1F5-420A-8482-41F0210CFB13}" type="presOf" srcId="{DE1F994A-DEC3-4F05-A609-13BBF69559E6}" destId="{8892B2E9-8B18-465F-BED1-BBE9C31178E1}" srcOrd="1" destOrd="0" presId="urn:microsoft.com/office/officeart/2005/8/layout/bProcess3"/>
    <dgm:cxn modelId="{CCA96DED-811E-4D39-A89D-73035B3E42F8}" type="presOf" srcId="{982138C7-4A3E-45DA-AF2C-0F9503C6C1CC}" destId="{9770098C-DD6E-4EB8-8ECE-6A8DFE12D95E}" srcOrd="0" destOrd="0" presId="urn:microsoft.com/office/officeart/2005/8/layout/bProcess3"/>
    <dgm:cxn modelId="{67DEA669-8F36-429A-BF81-B559B71F8723}" type="presOf" srcId="{FCFB8D3A-2083-4146-A166-4E0F98C22A86}" destId="{52F4C512-4B8C-49B6-9FC4-8A46ACEBD672}" srcOrd="0" destOrd="0" presId="urn:microsoft.com/office/officeart/2005/8/layout/bProcess3"/>
    <dgm:cxn modelId="{7F78DE71-BF18-49D2-96DC-4772C3A95A10}" type="presOf" srcId="{DE1F994A-DEC3-4F05-A609-13BBF69559E6}" destId="{81117082-6C05-4D52-B1B7-E2A2AABFF7A8}" srcOrd="0" destOrd="0" presId="urn:microsoft.com/office/officeart/2005/8/layout/bProcess3"/>
    <dgm:cxn modelId="{BE866DE7-7F9D-438F-B235-1AC950CB24B5}" type="presOf" srcId="{84E92CB5-29E3-484D-A92A-0BD8C6FF7026}" destId="{D54C1235-6845-45F2-BE3E-0B885F8B55DE}" srcOrd="0" destOrd="0" presId="urn:microsoft.com/office/officeart/2005/8/layout/bProcess3"/>
    <dgm:cxn modelId="{FA742A8F-36CA-4B8C-980E-52247B3DA8F3}" type="presOf" srcId="{88427C2F-A80D-4CEE-831B-275D8336CB86}" destId="{A4ED0DA5-9F17-4C08-96EB-2BBE011B1BCA}" srcOrd="1" destOrd="0" presId="urn:microsoft.com/office/officeart/2005/8/layout/bProcess3"/>
    <dgm:cxn modelId="{3AEB1177-9001-4B70-9E60-566F2A47ECE7}" type="presOf" srcId="{F1AD057F-CBB2-4214-8EFC-7F7501AB324A}" destId="{DF50E44C-CC47-4945-984A-2D3FC7E14ED2}" srcOrd="0" destOrd="0" presId="urn:microsoft.com/office/officeart/2005/8/layout/bProcess3"/>
    <dgm:cxn modelId="{031063B0-FD86-4ECB-A133-80B24446F335}" type="presOf" srcId="{8E3B7E18-7F0C-4AD8-918D-85DB6E735077}" destId="{22650459-5E61-434B-92C1-31E56B746FD2}" srcOrd="1" destOrd="0" presId="urn:microsoft.com/office/officeart/2005/8/layout/bProcess3"/>
    <dgm:cxn modelId="{4BFC7B21-4CC5-47D5-B48B-4B0B09E1A897}" srcId="{D6EACC95-A025-4C22-BBB2-93C4CA6374D3}" destId="{1E0756A2-BF2D-4F04-8E71-EEDAAB36DB28}" srcOrd="9" destOrd="0" parTransId="{6C530949-F641-4AF9-BAE6-EE3A6739554D}" sibTransId="{5816FD99-1E6D-4BE3-A4B7-8DEDC7562006}"/>
    <dgm:cxn modelId="{96C6171C-6808-45C1-945B-7F374B68AD9A}" type="presOf" srcId="{7EB2AB64-7FAE-4BAF-97F6-9E4C99916526}" destId="{373187FE-D8E6-4EC5-89C5-78D4EA8120D9}" srcOrd="1" destOrd="0" presId="urn:microsoft.com/office/officeart/2005/8/layout/bProcess3"/>
    <dgm:cxn modelId="{C2E6607B-2687-4195-B20E-12B566160474}" type="presOf" srcId="{7C6439A6-6964-47F4-A80B-801CEA178564}" destId="{9F655BD5-F2AA-41FA-8F20-3026E73E5175}" srcOrd="1" destOrd="0" presId="urn:microsoft.com/office/officeart/2005/8/layout/bProcess3"/>
    <dgm:cxn modelId="{E33A7FF8-9648-493E-A10D-D240B825A333}" srcId="{D6EACC95-A025-4C22-BBB2-93C4CA6374D3}" destId="{FCFB8D3A-2083-4146-A166-4E0F98C22A86}" srcOrd="7" destOrd="0" parTransId="{4261A048-4405-4215-8887-CE952035D559}" sibTransId="{785D65AF-F99D-4817-AA7E-1BB7062B392A}"/>
    <dgm:cxn modelId="{445FA90B-1A80-4A3A-B8BE-C63ED3AC9C3A}" type="presOf" srcId="{CD0AF5FF-F5B3-48D5-B490-8FDD94B33885}" destId="{C5846AAD-EA8F-4054-A2CC-2604A9811B6A}" srcOrd="0" destOrd="0" presId="urn:microsoft.com/office/officeart/2005/8/layout/bProcess3"/>
    <dgm:cxn modelId="{3752FE25-9D1A-492B-BC51-286DDA97DBC6}" type="presOf" srcId="{7F3CC971-8483-4507-A8CC-2633B81D7046}" destId="{5AD18EAD-3348-4283-A837-033C7B06ED71}" srcOrd="1" destOrd="0" presId="urn:microsoft.com/office/officeart/2005/8/layout/bProcess3"/>
    <dgm:cxn modelId="{032A03F8-C1DB-4298-895A-D6B8AFB558D5}" type="presOf" srcId="{72F493D5-42E0-4D04-BD85-097A7715EF13}" destId="{C35E540E-03BD-4391-AEE0-CC6D77B312D7}" srcOrd="1" destOrd="0" presId="urn:microsoft.com/office/officeart/2005/8/layout/bProcess3"/>
    <dgm:cxn modelId="{C7707DC4-C26F-410F-920C-72B2124C04BE}" type="presOf" srcId="{CAF94353-1C7E-4994-89F8-7A0992849AC1}" destId="{8E8FDDDE-B265-439D-AB71-6B84B6BBC338}" srcOrd="1" destOrd="0" presId="urn:microsoft.com/office/officeart/2005/8/layout/bProcess3"/>
    <dgm:cxn modelId="{AF107096-D90E-40D1-951A-C28C7939898D}" type="presOf" srcId="{785D65AF-F99D-4817-AA7E-1BB7062B392A}" destId="{F4035A6B-188F-41C5-807F-32BB99CC184C}" srcOrd="1" destOrd="0" presId="urn:microsoft.com/office/officeart/2005/8/layout/bProcess3"/>
    <dgm:cxn modelId="{BDDE6C57-1AFD-4C72-AB4D-8B606A939B9D}" type="presOf" srcId="{7F3CC971-8483-4507-A8CC-2633B81D7046}" destId="{D74349E0-3BFA-48FE-8975-7EC61420FDE0}" srcOrd="0" destOrd="0" presId="urn:microsoft.com/office/officeart/2005/8/layout/bProcess3"/>
    <dgm:cxn modelId="{FA74382F-8491-4800-8324-5AE733F9EE9A}" type="presOf" srcId="{1E0756A2-BF2D-4F04-8E71-EEDAAB36DB28}" destId="{AC9D08FB-6388-4D6A-805B-845E2E900A7C}" srcOrd="0" destOrd="0" presId="urn:microsoft.com/office/officeart/2005/8/layout/bProcess3"/>
    <dgm:cxn modelId="{5AE0453A-1596-44CC-AD9B-C073C3AA1F37}" type="presOf" srcId="{F0A62C80-CF21-4765-844A-86D59D9E70C5}" destId="{A4143FD4-77E5-43B9-80A2-23853DC94502}" srcOrd="1" destOrd="0" presId="urn:microsoft.com/office/officeart/2005/8/layout/bProcess3"/>
    <dgm:cxn modelId="{4A25BFC7-F553-4BFC-B490-DA741ED13E5E}" type="presOf" srcId="{982138C7-4A3E-45DA-AF2C-0F9503C6C1CC}" destId="{17D0C939-C3F0-4A74-A55A-170CFABA46B1}" srcOrd="1" destOrd="0" presId="urn:microsoft.com/office/officeart/2005/8/layout/bProcess3"/>
    <dgm:cxn modelId="{5E34632F-42A8-49AB-A94C-B6D0B00BD63C}" type="presOf" srcId="{525E84E3-DCD2-4141-A204-E64348B3610C}" destId="{5830905B-862A-4A58-90E0-7D5973DF2D55}" srcOrd="0" destOrd="0" presId="urn:microsoft.com/office/officeart/2005/8/layout/bProcess3"/>
    <dgm:cxn modelId="{3568AE52-C105-4140-A7FE-38AA180501DC}" type="presOf" srcId="{55B41FAA-1ED6-4A8E-AD48-8F22C346FB61}" destId="{96916C3B-7813-4C68-9197-1E2DB0ECEEE1}" srcOrd="0" destOrd="0" presId="urn:microsoft.com/office/officeart/2005/8/layout/bProcess3"/>
    <dgm:cxn modelId="{0646EF18-7FFA-4BB3-9DE6-745ACDAE2B7A}" type="presOf" srcId="{7C6439A6-6964-47F4-A80B-801CEA178564}" destId="{8DD52B3E-CB82-438E-9CBA-10A50114C4D7}" srcOrd="0" destOrd="0" presId="urn:microsoft.com/office/officeart/2005/8/layout/bProcess3"/>
    <dgm:cxn modelId="{536ED982-C294-458C-B85C-E72563B1B620}" type="presOf" srcId="{5816FD99-1E6D-4BE3-A4B7-8DEDC7562006}" destId="{A02F6AD0-909F-46FA-A5D5-B2F6175CFE24}" srcOrd="1" destOrd="0" presId="urn:microsoft.com/office/officeart/2005/8/layout/bProcess3"/>
    <dgm:cxn modelId="{5F213106-F40B-4455-8CE9-93EEF48311A4}" srcId="{D6EACC95-A025-4C22-BBB2-93C4CA6374D3}" destId="{525E84E3-DCD2-4141-A204-E64348B3610C}" srcOrd="1" destOrd="0" parTransId="{AF75E8B0-85CC-4404-826D-CBE1CEB99AAD}" sibTransId="{F0A62C80-CF21-4765-844A-86D59D9E70C5}"/>
    <dgm:cxn modelId="{27900472-3811-4C67-B388-059974D4746D}" type="presOf" srcId="{86F6DD09-A3C1-45D2-AD11-CDBE20343E10}" destId="{3821B72C-9898-4664-B606-8207F2B86C07}" srcOrd="0" destOrd="0" presId="urn:microsoft.com/office/officeart/2005/8/layout/bProcess3"/>
    <dgm:cxn modelId="{D6F0BDDF-9BDC-4225-A378-CD892E2974C9}" srcId="{D6EACC95-A025-4C22-BBB2-93C4CA6374D3}" destId="{287EADCE-4F2D-46EA-903A-AD1A84901D36}" srcOrd="10" destOrd="0" parTransId="{7A448C47-EA95-43ED-BFF9-3E9D8248A6B7}" sibTransId="{982138C7-4A3E-45DA-AF2C-0F9503C6C1CC}"/>
    <dgm:cxn modelId="{55D3A3CD-FAF0-43B4-9E03-A4A1178D8B10}" type="presOf" srcId="{FFD93F93-29BF-44EB-8E7F-41FE2D867686}" destId="{6F757331-EC52-45E5-8961-7D5720C085DC}" srcOrd="0" destOrd="0" presId="urn:microsoft.com/office/officeart/2005/8/layout/bProcess3"/>
    <dgm:cxn modelId="{06AE207D-BE49-450B-97F1-41A0DE2593B4}" srcId="{D6EACC95-A025-4C22-BBB2-93C4CA6374D3}" destId="{CD0AF5FF-F5B3-48D5-B490-8FDD94B33885}" srcOrd="14" destOrd="0" parTransId="{3D7F6CD8-0E77-4F86-A484-1DA577809B7E}" sibTransId="{FF8A0370-F8CC-4D5F-97C4-B8F9028B7EC6}"/>
    <dgm:cxn modelId="{14356501-D4B9-4C12-B98F-5650BE963896}" type="presOf" srcId="{B4768383-49BC-484A-8759-F5770961C139}" destId="{014B4D26-67CC-4A9D-96FF-EC610AAEEF96}" srcOrd="0" destOrd="0" presId="urn:microsoft.com/office/officeart/2005/8/layout/bProcess3"/>
    <dgm:cxn modelId="{8AC79E35-0341-4F2C-8C2D-80E2F5EED9F7}" srcId="{D6EACC95-A025-4C22-BBB2-93C4CA6374D3}" destId="{B4768383-49BC-484A-8759-F5770961C139}" srcOrd="4" destOrd="0" parTransId="{4B831787-05CE-449F-A89A-3421C58FDA09}" sibTransId="{88427C2F-A80D-4CEE-831B-275D8336CB86}"/>
    <dgm:cxn modelId="{6FC31FC0-CF45-40EA-B1B1-4A969AE7A61F}" srcId="{D6EACC95-A025-4C22-BBB2-93C4CA6374D3}" destId="{39C40E8E-6F61-4DE7-8400-29B9C6C5002B}" srcOrd="13" destOrd="0" parTransId="{D2237826-F2CC-4FA8-86C3-171EC45A13C3}" sibTransId="{567D7459-11A0-48C1-899E-FCF3FBE2D40B}"/>
    <dgm:cxn modelId="{AD393D03-B4C4-4352-B051-83B7C5AF6CEA}" type="presOf" srcId="{88427C2F-A80D-4CEE-831B-275D8336CB86}" destId="{3C9AAC89-76FE-4946-AD75-69747AD4A393}" srcOrd="0" destOrd="0" presId="urn:microsoft.com/office/officeart/2005/8/layout/bProcess3"/>
    <dgm:cxn modelId="{A221CCB8-E133-436B-88FE-1FD96018CC72}" type="presOf" srcId="{567D7459-11A0-48C1-899E-FCF3FBE2D40B}" destId="{CC951ECA-BB88-4AF1-BB33-D7C3799D70B3}" srcOrd="1" destOrd="0" presId="urn:microsoft.com/office/officeart/2005/8/layout/bProcess3"/>
    <dgm:cxn modelId="{61277E75-20B7-431F-9252-7BCE80E56865}" srcId="{D6EACC95-A025-4C22-BBB2-93C4CA6374D3}" destId="{86F6DD09-A3C1-45D2-AD11-CDBE20343E10}" srcOrd="12" destOrd="0" parTransId="{4209ED97-BC34-4515-9DFB-F99C5E62DDD1}" sibTransId="{7C6439A6-6964-47F4-A80B-801CEA178564}"/>
    <dgm:cxn modelId="{4C57B63E-CD4A-4E1D-B3E3-A6F8E7184370}" type="presOf" srcId="{CAF94353-1C7E-4994-89F8-7A0992849AC1}" destId="{A4F0C58B-49F6-46DA-95D5-A794F5F9A13E}" srcOrd="0" destOrd="0" presId="urn:microsoft.com/office/officeart/2005/8/layout/bProcess3"/>
    <dgm:cxn modelId="{1F716E6D-34C3-4173-B454-044C86F3E560}" type="presOf" srcId="{39C40E8E-6F61-4DE7-8400-29B9C6C5002B}" destId="{869855A2-FB9A-4672-9377-F8CE767F32C9}" srcOrd="0" destOrd="0" presId="urn:microsoft.com/office/officeart/2005/8/layout/bProcess3"/>
    <dgm:cxn modelId="{F308BDCE-19F5-435A-BCC7-D3AA97C1EBD3}" srcId="{D6EACC95-A025-4C22-BBB2-93C4CA6374D3}" destId="{F1AD057F-CBB2-4214-8EFC-7F7501AB324A}" srcOrd="8" destOrd="0" parTransId="{93EFDEBA-BA11-416E-AAFA-39905A7D2CFE}" sibTransId="{DE1F994A-DEC3-4F05-A609-13BBF69559E6}"/>
    <dgm:cxn modelId="{CD846DBA-7DD3-4CA1-8886-00E9733B7880}" srcId="{D6EACC95-A025-4C22-BBB2-93C4CA6374D3}" destId="{5721A61F-8EB8-43F9-A99F-843B972A47EF}" srcOrd="3" destOrd="0" parTransId="{99CAB392-97EF-48C1-BCCD-C057A08CB8D3}" sibTransId="{7EB2AB64-7FAE-4BAF-97F6-9E4C99916526}"/>
    <dgm:cxn modelId="{2278294B-0E0E-43A7-B3BA-8F21B550A81D}" srcId="{D6EACC95-A025-4C22-BBB2-93C4CA6374D3}" destId="{FFD93F93-29BF-44EB-8E7F-41FE2D867686}" srcOrd="0" destOrd="0" parTransId="{31C22BE0-7DF6-4ABD-8A5E-26700FD790AC}" sibTransId="{7F3CC971-8483-4507-A8CC-2633B81D7046}"/>
    <dgm:cxn modelId="{3457EB03-E87F-4FB4-A84D-30EB13FEABD9}" type="presOf" srcId="{567D7459-11A0-48C1-899E-FCF3FBE2D40B}" destId="{E9178281-C8BE-4809-959A-A58E170A7C83}" srcOrd="0" destOrd="0" presId="urn:microsoft.com/office/officeart/2005/8/layout/bProcess3"/>
    <dgm:cxn modelId="{9305ADB1-63B8-4475-A9C8-FB899703A500}" srcId="{D6EACC95-A025-4C22-BBB2-93C4CA6374D3}" destId="{84E92CB5-29E3-484D-A92A-0BD8C6FF7026}" srcOrd="2" destOrd="0" parTransId="{F4534ED2-4EDF-46EA-9624-24F20104734C}" sibTransId="{CA46F362-EC43-4531-9B02-19C5B2CC95E4}"/>
    <dgm:cxn modelId="{3B1C6499-5E2A-4C5A-AE7D-5FF4C2C3E776}" type="presOf" srcId="{35CCF278-FA4F-4F0E-9D7B-114B8633466A}" destId="{ED5F37E1-8CF9-401D-A9F4-CC05C674FEE3}" srcOrd="0" destOrd="0" presId="urn:microsoft.com/office/officeart/2005/8/layout/bProcess3"/>
    <dgm:cxn modelId="{DF9D4EE9-1B10-4774-9791-88ED4BC3EB5C}" type="presOf" srcId="{CA46F362-EC43-4531-9B02-19C5B2CC95E4}" destId="{1E7DC525-2519-4C06-8E03-461C478B62D8}" srcOrd="0" destOrd="0" presId="urn:microsoft.com/office/officeart/2005/8/layout/bProcess3"/>
    <dgm:cxn modelId="{15C656B6-AE78-4591-82D2-5DB2FED8F791}" type="presParOf" srcId="{04AAFF77-B076-44A3-B9DE-BEA0065C3FD3}" destId="{6F757331-EC52-45E5-8961-7D5720C085DC}" srcOrd="0" destOrd="0" presId="urn:microsoft.com/office/officeart/2005/8/layout/bProcess3"/>
    <dgm:cxn modelId="{9BE84D2E-FB02-4C95-9E5A-E924ABE2A510}" type="presParOf" srcId="{04AAFF77-B076-44A3-B9DE-BEA0065C3FD3}" destId="{D74349E0-3BFA-48FE-8975-7EC61420FDE0}" srcOrd="1" destOrd="0" presId="urn:microsoft.com/office/officeart/2005/8/layout/bProcess3"/>
    <dgm:cxn modelId="{20CAEF9C-D7BE-4325-8213-BB651744F071}" type="presParOf" srcId="{D74349E0-3BFA-48FE-8975-7EC61420FDE0}" destId="{5AD18EAD-3348-4283-A837-033C7B06ED71}" srcOrd="0" destOrd="0" presId="urn:microsoft.com/office/officeart/2005/8/layout/bProcess3"/>
    <dgm:cxn modelId="{490D11FF-4306-4FA3-98AA-A6D12ACDD399}" type="presParOf" srcId="{04AAFF77-B076-44A3-B9DE-BEA0065C3FD3}" destId="{5830905B-862A-4A58-90E0-7D5973DF2D55}" srcOrd="2" destOrd="0" presId="urn:microsoft.com/office/officeart/2005/8/layout/bProcess3"/>
    <dgm:cxn modelId="{36AF6428-E8E6-4316-A519-884B0F313D19}" type="presParOf" srcId="{04AAFF77-B076-44A3-B9DE-BEA0065C3FD3}" destId="{F003560D-5E59-47B6-B2D1-40DD1EB9775F}" srcOrd="3" destOrd="0" presId="urn:microsoft.com/office/officeart/2005/8/layout/bProcess3"/>
    <dgm:cxn modelId="{BD3AC3CD-B6A9-4878-82D4-526F706C7D2D}" type="presParOf" srcId="{F003560D-5E59-47B6-B2D1-40DD1EB9775F}" destId="{A4143FD4-77E5-43B9-80A2-23853DC94502}" srcOrd="0" destOrd="0" presId="urn:microsoft.com/office/officeart/2005/8/layout/bProcess3"/>
    <dgm:cxn modelId="{D0226CD8-7C40-41DE-B087-3E44DFA3167D}" type="presParOf" srcId="{04AAFF77-B076-44A3-B9DE-BEA0065C3FD3}" destId="{D54C1235-6845-45F2-BE3E-0B885F8B55DE}" srcOrd="4" destOrd="0" presId="urn:microsoft.com/office/officeart/2005/8/layout/bProcess3"/>
    <dgm:cxn modelId="{AB01CDA1-D103-4B53-8833-7F90A9D05313}" type="presParOf" srcId="{04AAFF77-B076-44A3-B9DE-BEA0065C3FD3}" destId="{1E7DC525-2519-4C06-8E03-461C478B62D8}" srcOrd="5" destOrd="0" presId="urn:microsoft.com/office/officeart/2005/8/layout/bProcess3"/>
    <dgm:cxn modelId="{C8BF4FDE-D358-460A-A5A6-C50B4A0FE2D4}" type="presParOf" srcId="{1E7DC525-2519-4C06-8E03-461C478B62D8}" destId="{5A20086A-DBBE-488E-95DE-6AD3F1F3D611}" srcOrd="0" destOrd="0" presId="urn:microsoft.com/office/officeart/2005/8/layout/bProcess3"/>
    <dgm:cxn modelId="{B4CA5CD0-F5B1-442A-9D9E-72AC3D49C070}" type="presParOf" srcId="{04AAFF77-B076-44A3-B9DE-BEA0065C3FD3}" destId="{B2CBC15F-37A5-42FE-B2C2-3E3D5B117CF6}" srcOrd="6" destOrd="0" presId="urn:microsoft.com/office/officeart/2005/8/layout/bProcess3"/>
    <dgm:cxn modelId="{E8891C84-4584-439A-92A6-FB0C71501FB5}" type="presParOf" srcId="{04AAFF77-B076-44A3-B9DE-BEA0065C3FD3}" destId="{7238E13D-6BC9-491D-BA6A-458EE75D7D57}" srcOrd="7" destOrd="0" presId="urn:microsoft.com/office/officeart/2005/8/layout/bProcess3"/>
    <dgm:cxn modelId="{24C28C35-AA12-4C54-B97C-6722C2FFDE1E}" type="presParOf" srcId="{7238E13D-6BC9-491D-BA6A-458EE75D7D57}" destId="{373187FE-D8E6-4EC5-89C5-78D4EA8120D9}" srcOrd="0" destOrd="0" presId="urn:microsoft.com/office/officeart/2005/8/layout/bProcess3"/>
    <dgm:cxn modelId="{8CB68E89-5D38-44E8-94E5-2F614F42EAFD}" type="presParOf" srcId="{04AAFF77-B076-44A3-B9DE-BEA0065C3FD3}" destId="{014B4D26-67CC-4A9D-96FF-EC610AAEEF96}" srcOrd="8" destOrd="0" presId="urn:microsoft.com/office/officeart/2005/8/layout/bProcess3"/>
    <dgm:cxn modelId="{68922CD1-32BD-4BAE-9329-5E96FE285E39}" type="presParOf" srcId="{04AAFF77-B076-44A3-B9DE-BEA0065C3FD3}" destId="{3C9AAC89-76FE-4946-AD75-69747AD4A393}" srcOrd="9" destOrd="0" presId="urn:microsoft.com/office/officeart/2005/8/layout/bProcess3"/>
    <dgm:cxn modelId="{9B5A7E98-AEF7-42E5-8945-7D6735441BEB}" type="presParOf" srcId="{3C9AAC89-76FE-4946-AD75-69747AD4A393}" destId="{A4ED0DA5-9F17-4C08-96EB-2BBE011B1BCA}" srcOrd="0" destOrd="0" presId="urn:microsoft.com/office/officeart/2005/8/layout/bProcess3"/>
    <dgm:cxn modelId="{71810E69-D815-4DF7-864E-0B87145696F7}" type="presParOf" srcId="{04AAFF77-B076-44A3-B9DE-BEA0065C3FD3}" destId="{5735A037-05B1-4F96-905E-1B29A55B24EE}" srcOrd="10" destOrd="0" presId="urn:microsoft.com/office/officeart/2005/8/layout/bProcess3"/>
    <dgm:cxn modelId="{B165E20F-7D1B-4242-91D5-C19E1ED44AA2}" type="presParOf" srcId="{04AAFF77-B076-44A3-B9DE-BEA0065C3FD3}" destId="{A4F0C58B-49F6-46DA-95D5-A794F5F9A13E}" srcOrd="11" destOrd="0" presId="urn:microsoft.com/office/officeart/2005/8/layout/bProcess3"/>
    <dgm:cxn modelId="{A61C4A03-8BBE-4CFC-90B5-E6910971AC34}" type="presParOf" srcId="{A4F0C58B-49F6-46DA-95D5-A794F5F9A13E}" destId="{8E8FDDDE-B265-439D-AB71-6B84B6BBC338}" srcOrd="0" destOrd="0" presId="urn:microsoft.com/office/officeart/2005/8/layout/bProcess3"/>
    <dgm:cxn modelId="{991C72D5-AEFC-47EE-A051-0FE1517B6D89}" type="presParOf" srcId="{04AAFF77-B076-44A3-B9DE-BEA0065C3FD3}" destId="{96916C3B-7813-4C68-9197-1E2DB0ECEEE1}" srcOrd="12" destOrd="0" presId="urn:microsoft.com/office/officeart/2005/8/layout/bProcess3"/>
    <dgm:cxn modelId="{5F595984-2F05-4654-B40D-08736163C2DB}" type="presParOf" srcId="{04AAFF77-B076-44A3-B9DE-BEA0065C3FD3}" destId="{BF542758-D926-4B8C-8EE8-9EFA60A7B969}" srcOrd="13" destOrd="0" presId="urn:microsoft.com/office/officeart/2005/8/layout/bProcess3"/>
    <dgm:cxn modelId="{8F5326FF-2F57-4666-9759-1E61E1468624}" type="presParOf" srcId="{BF542758-D926-4B8C-8EE8-9EFA60A7B969}" destId="{C35E540E-03BD-4391-AEE0-CC6D77B312D7}" srcOrd="0" destOrd="0" presId="urn:microsoft.com/office/officeart/2005/8/layout/bProcess3"/>
    <dgm:cxn modelId="{9607E4C3-8D39-4410-A7C4-102D30CD9346}" type="presParOf" srcId="{04AAFF77-B076-44A3-B9DE-BEA0065C3FD3}" destId="{52F4C512-4B8C-49B6-9FC4-8A46ACEBD672}" srcOrd="14" destOrd="0" presId="urn:microsoft.com/office/officeart/2005/8/layout/bProcess3"/>
    <dgm:cxn modelId="{0E77DF93-45A3-4F16-87B0-3AB4475E088A}" type="presParOf" srcId="{04AAFF77-B076-44A3-B9DE-BEA0065C3FD3}" destId="{0669B3C5-EEF8-491A-844D-C21A669C1090}" srcOrd="15" destOrd="0" presId="urn:microsoft.com/office/officeart/2005/8/layout/bProcess3"/>
    <dgm:cxn modelId="{08F65401-33D3-425B-AFFF-22949EA0103D}" type="presParOf" srcId="{0669B3C5-EEF8-491A-844D-C21A669C1090}" destId="{F4035A6B-188F-41C5-807F-32BB99CC184C}" srcOrd="0" destOrd="0" presId="urn:microsoft.com/office/officeart/2005/8/layout/bProcess3"/>
    <dgm:cxn modelId="{4E24A525-3210-44E8-8392-B600A7970128}" type="presParOf" srcId="{04AAFF77-B076-44A3-B9DE-BEA0065C3FD3}" destId="{DF50E44C-CC47-4945-984A-2D3FC7E14ED2}" srcOrd="16" destOrd="0" presId="urn:microsoft.com/office/officeart/2005/8/layout/bProcess3"/>
    <dgm:cxn modelId="{A22C08D8-EAD4-48B9-9675-D29B6EE89FD0}" type="presParOf" srcId="{04AAFF77-B076-44A3-B9DE-BEA0065C3FD3}" destId="{81117082-6C05-4D52-B1B7-E2A2AABFF7A8}" srcOrd="17" destOrd="0" presId="urn:microsoft.com/office/officeart/2005/8/layout/bProcess3"/>
    <dgm:cxn modelId="{24DE528B-D806-4640-A9C5-349D7884113E}" type="presParOf" srcId="{81117082-6C05-4D52-B1B7-E2A2AABFF7A8}" destId="{8892B2E9-8B18-465F-BED1-BBE9C31178E1}" srcOrd="0" destOrd="0" presId="urn:microsoft.com/office/officeart/2005/8/layout/bProcess3"/>
    <dgm:cxn modelId="{9718F72C-311D-460F-A1E8-5770DD740073}" type="presParOf" srcId="{04AAFF77-B076-44A3-B9DE-BEA0065C3FD3}" destId="{AC9D08FB-6388-4D6A-805B-845E2E900A7C}" srcOrd="18" destOrd="0" presId="urn:microsoft.com/office/officeart/2005/8/layout/bProcess3"/>
    <dgm:cxn modelId="{217F7DE5-64FE-4F39-83B1-FDB7C891EEBD}" type="presParOf" srcId="{04AAFF77-B076-44A3-B9DE-BEA0065C3FD3}" destId="{80D7EDD3-14BA-4B28-B980-4F0529D5E55B}" srcOrd="19" destOrd="0" presId="urn:microsoft.com/office/officeart/2005/8/layout/bProcess3"/>
    <dgm:cxn modelId="{34A67DC1-8A31-4029-81B5-40E61ADEC1F7}" type="presParOf" srcId="{80D7EDD3-14BA-4B28-B980-4F0529D5E55B}" destId="{A02F6AD0-909F-46FA-A5D5-B2F6175CFE24}" srcOrd="0" destOrd="0" presId="urn:microsoft.com/office/officeart/2005/8/layout/bProcess3"/>
    <dgm:cxn modelId="{A58B43DF-BD81-4917-98BA-70FA07B969D6}" type="presParOf" srcId="{04AAFF77-B076-44A3-B9DE-BEA0065C3FD3}" destId="{15EFD08C-F352-46BF-99F8-907CD4B86C05}" srcOrd="20" destOrd="0" presId="urn:microsoft.com/office/officeart/2005/8/layout/bProcess3"/>
    <dgm:cxn modelId="{F86E3B08-5989-42C4-9034-1D29DFD68938}" type="presParOf" srcId="{04AAFF77-B076-44A3-B9DE-BEA0065C3FD3}" destId="{9770098C-DD6E-4EB8-8ECE-6A8DFE12D95E}" srcOrd="21" destOrd="0" presId="urn:microsoft.com/office/officeart/2005/8/layout/bProcess3"/>
    <dgm:cxn modelId="{48D0DA62-CD6A-4414-9480-15C2A309FE73}" type="presParOf" srcId="{9770098C-DD6E-4EB8-8ECE-6A8DFE12D95E}" destId="{17D0C939-C3F0-4A74-A55A-170CFABA46B1}" srcOrd="0" destOrd="0" presId="urn:microsoft.com/office/officeart/2005/8/layout/bProcess3"/>
    <dgm:cxn modelId="{00866C30-FE03-4F1F-BE79-3ED7CF96C1DA}" type="presParOf" srcId="{04AAFF77-B076-44A3-B9DE-BEA0065C3FD3}" destId="{ED5F37E1-8CF9-401D-A9F4-CC05C674FEE3}" srcOrd="22" destOrd="0" presId="urn:microsoft.com/office/officeart/2005/8/layout/bProcess3"/>
    <dgm:cxn modelId="{3F9A4660-6952-4698-8DB5-4A0656E495F5}" type="presParOf" srcId="{04AAFF77-B076-44A3-B9DE-BEA0065C3FD3}" destId="{A91148B5-F101-468D-9FC1-434B5B24D9A7}" srcOrd="23" destOrd="0" presId="urn:microsoft.com/office/officeart/2005/8/layout/bProcess3"/>
    <dgm:cxn modelId="{D988E794-006E-4B5D-A805-4B16F79A44CE}" type="presParOf" srcId="{A91148B5-F101-468D-9FC1-434B5B24D9A7}" destId="{22650459-5E61-434B-92C1-31E56B746FD2}" srcOrd="0" destOrd="0" presId="urn:microsoft.com/office/officeart/2005/8/layout/bProcess3"/>
    <dgm:cxn modelId="{D1F04C35-78D1-428C-91DF-E6FC9411D015}" type="presParOf" srcId="{04AAFF77-B076-44A3-B9DE-BEA0065C3FD3}" destId="{3821B72C-9898-4664-B606-8207F2B86C07}" srcOrd="24" destOrd="0" presId="urn:microsoft.com/office/officeart/2005/8/layout/bProcess3"/>
    <dgm:cxn modelId="{306FEFED-1539-47CE-95AE-16A35C1D3347}" type="presParOf" srcId="{04AAFF77-B076-44A3-B9DE-BEA0065C3FD3}" destId="{8DD52B3E-CB82-438E-9CBA-10A50114C4D7}" srcOrd="25" destOrd="0" presId="urn:microsoft.com/office/officeart/2005/8/layout/bProcess3"/>
    <dgm:cxn modelId="{924D8EE9-53FA-4812-999D-3C1EB761E601}" type="presParOf" srcId="{8DD52B3E-CB82-438E-9CBA-10A50114C4D7}" destId="{9F655BD5-F2AA-41FA-8F20-3026E73E5175}" srcOrd="0" destOrd="0" presId="urn:microsoft.com/office/officeart/2005/8/layout/bProcess3"/>
    <dgm:cxn modelId="{ACDD436E-7539-424D-9394-854A07497748}" type="presParOf" srcId="{04AAFF77-B076-44A3-B9DE-BEA0065C3FD3}" destId="{869855A2-FB9A-4672-9377-F8CE767F32C9}" srcOrd="26" destOrd="0" presId="urn:microsoft.com/office/officeart/2005/8/layout/bProcess3"/>
    <dgm:cxn modelId="{3481EDCD-9EA9-44FD-A16D-BEDA5411CE36}" type="presParOf" srcId="{04AAFF77-B076-44A3-B9DE-BEA0065C3FD3}" destId="{E9178281-C8BE-4809-959A-A58E170A7C83}" srcOrd="27" destOrd="0" presId="urn:microsoft.com/office/officeart/2005/8/layout/bProcess3"/>
    <dgm:cxn modelId="{D70A34F1-6206-4E30-8EF6-544C04B45A01}" type="presParOf" srcId="{E9178281-C8BE-4809-959A-A58E170A7C83}" destId="{CC951ECA-BB88-4AF1-BB33-D7C3799D70B3}" srcOrd="0" destOrd="0" presId="urn:microsoft.com/office/officeart/2005/8/layout/bProcess3"/>
    <dgm:cxn modelId="{9BE39594-11CE-4638-879C-88A729BF28B7}" type="presParOf" srcId="{04AAFF77-B076-44A3-B9DE-BEA0065C3FD3}" destId="{C5846AAD-EA8F-4054-A2CC-2604A9811B6A}" srcOrd="28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F6F5FCE-5B5D-47F7-AC71-9AFC297B694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29C55FF0-0AB5-4F20-AC3D-9B630EB18B78}">
      <dgm:prSet phldrT="[Текст]"/>
      <dgm:spPr/>
      <dgm:t>
        <a:bodyPr/>
        <a:lstStyle/>
        <a:p>
          <a:r>
            <a:rPr lang="ru-RU"/>
            <a:t>1852 год</a:t>
          </a:r>
        </a:p>
        <a:p>
          <a:r>
            <a:rPr lang="ru-RU"/>
            <a:t>Мясные продукты </a:t>
          </a:r>
        </a:p>
        <a:p>
          <a:r>
            <a:rPr lang="ru-RU"/>
            <a:t>Ледово-солевой раствор</a:t>
          </a:r>
        </a:p>
      </dgm:t>
    </dgm:pt>
    <dgm:pt modelId="{793D934D-A645-4BEF-AECD-3A38C79EA6A9}" type="parTrans" cxnId="{6404355B-D572-4240-8424-C3590B96315D}">
      <dgm:prSet/>
      <dgm:spPr/>
      <dgm:t>
        <a:bodyPr/>
        <a:lstStyle/>
        <a:p>
          <a:endParaRPr lang="ru-RU"/>
        </a:p>
      </dgm:t>
    </dgm:pt>
    <dgm:pt modelId="{A2C22BD9-45DE-4D64-8110-DE4ED87FDF18}" type="sibTrans" cxnId="{6404355B-D572-4240-8424-C3590B96315D}">
      <dgm:prSet/>
      <dgm:spPr/>
      <dgm:t>
        <a:bodyPr/>
        <a:lstStyle/>
        <a:p>
          <a:endParaRPr lang="ru-RU"/>
        </a:p>
      </dgm:t>
    </dgm:pt>
    <dgm:pt modelId="{C5CD4865-EB76-41C5-A85A-9D61365CDA42}">
      <dgm:prSet phldrT="[Текст]"/>
      <dgm:spPr/>
      <dgm:t>
        <a:bodyPr/>
        <a:lstStyle/>
        <a:p>
          <a:r>
            <a:rPr lang="ru-RU"/>
            <a:t>1916 год</a:t>
          </a:r>
        </a:p>
        <a:p>
          <a:r>
            <a:rPr lang="ru-RU"/>
            <a:t>Продукты</a:t>
          </a:r>
        </a:p>
        <a:p>
          <a:r>
            <a:rPr lang="ru-RU"/>
            <a:t>Быстрый способ заморозки</a:t>
          </a:r>
        </a:p>
      </dgm:t>
    </dgm:pt>
    <dgm:pt modelId="{370672C5-2F04-4B60-94A8-36950EE84677}" type="parTrans" cxnId="{FD76A81A-555C-4DD9-AECF-1E6F15EF5436}">
      <dgm:prSet/>
      <dgm:spPr/>
      <dgm:t>
        <a:bodyPr/>
        <a:lstStyle/>
        <a:p>
          <a:endParaRPr lang="ru-RU"/>
        </a:p>
      </dgm:t>
    </dgm:pt>
    <dgm:pt modelId="{B069A5E7-B104-4906-978B-1217D9050CEB}" type="sibTrans" cxnId="{FD76A81A-555C-4DD9-AECF-1E6F15EF5436}">
      <dgm:prSet/>
      <dgm:spPr/>
      <dgm:t>
        <a:bodyPr/>
        <a:lstStyle/>
        <a:p>
          <a:endParaRPr lang="ru-RU"/>
        </a:p>
      </dgm:t>
    </dgm:pt>
    <dgm:pt modelId="{915687EE-1222-4034-BB7F-BB11505C8745}">
      <dgm:prSet phldrT="[Текст]"/>
      <dgm:spPr/>
      <dgm:t>
        <a:bodyPr/>
        <a:lstStyle/>
        <a:p>
          <a:r>
            <a:rPr lang="ru-RU"/>
            <a:t>1919 год</a:t>
          </a:r>
        </a:p>
        <a:p>
          <a:r>
            <a:rPr lang="ru-RU"/>
            <a:t>Упаковки замороженных продуктов </a:t>
          </a:r>
        </a:p>
        <a:p>
          <a:r>
            <a:rPr lang="ru-RU"/>
            <a:t>Появились в продаже</a:t>
          </a:r>
        </a:p>
        <a:p>
          <a:endParaRPr lang="ru-RU"/>
        </a:p>
      </dgm:t>
    </dgm:pt>
    <dgm:pt modelId="{B204D0F9-2B9A-4E25-B3BB-070A629AE931}" type="parTrans" cxnId="{02CBA5C0-02BF-48F9-9673-26BBF0726C06}">
      <dgm:prSet/>
      <dgm:spPr/>
      <dgm:t>
        <a:bodyPr/>
        <a:lstStyle/>
        <a:p>
          <a:endParaRPr lang="ru-RU"/>
        </a:p>
      </dgm:t>
    </dgm:pt>
    <dgm:pt modelId="{0DC52755-1EA9-493D-B497-70F7BB2B8130}" type="sibTrans" cxnId="{02CBA5C0-02BF-48F9-9673-26BBF0726C06}">
      <dgm:prSet/>
      <dgm:spPr/>
      <dgm:t>
        <a:bodyPr/>
        <a:lstStyle/>
        <a:p>
          <a:endParaRPr lang="ru-RU"/>
        </a:p>
      </dgm:t>
    </dgm:pt>
    <dgm:pt modelId="{52096C79-450D-453D-BC9C-46DD748513CC}">
      <dgm:prSet phldrT="[Текст]"/>
      <dgm:spPr/>
      <dgm:t>
        <a:bodyPr/>
        <a:lstStyle/>
        <a:p>
          <a:r>
            <a:rPr lang="ru-RU"/>
            <a:t>1917 год </a:t>
          </a:r>
        </a:p>
        <a:p>
          <a:r>
            <a:rPr lang="ru-RU"/>
            <a:t>Кларенс Бердсей</a:t>
          </a:r>
        </a:p>
        <a:p>
          <a:r>
            <a:rPr lang="ru-RU"/>
            <a:t>Метод замораживания продуктов для продажи в магазине</a:t>
          </a:r>
        </a:p>
      </dgm:t>
    </dgm:pt>
    <dgm:pt modelId="{027A037C-87FC-43AC-98AC-573404108AF4}" type="parTrans" cxnId="{1F044173-F50E-4DF9-964E-011E940F6B34}">
      <dgm:prSet/>
      <dgm:spPr/>
      <dgm:t>
        <a:bodyPr/>
        <a:lstStyle/>
        <a:p>
          <a:endParaRPr lang="ru-RU"/>
        </a:p>
      </dgm:t>
    </dgm:pt>
    <dgm:pt modelId="{591472EB-658C-4C8B-AD5F-36E62E11C013}" type="sibTrans" cxnId="{1F044173-F50E-4DF9-964E-011E940F6B34}">
      <dgm:prSet/>
      <dgm:spPr/>
      <dgm:t>
        <a:bodyPr/>
        <a:lstStyle/>
        <a:p>
          <a:endParaRPr lang="ru-RU"/>
        </a:p>
      </dgm:t>
    </dgm:pt>
    <dgm:pt modelId="{65FAFF5F-9BC6-4EBE-9D20-BD5D78FEFE89}" type="pres">
      <dgm:prSet presAssocID="{9F6F5FCE-5B5D-47F7-AC71-9AFC297B694D}" presName="Name0" presStyleCnt="0">
        <dgm:presLayoutVars>
          <dgm:dir/>
          <dgm:resizeHandles val="exact"/>
        </dgm:presLayoutVars>
      </dgm:prSet>
      <dgm:spPr/>
    </dgm:pt>
    <dgm:pt modelId="{1FD9F5EB-A9DC-437F-8F0B-7107FA0284C5}" type="pres">
      <dgm:prSet presAssocID="{29C55FF0-0AB5-4F20-AC3D-9B630EB18B78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491D52-018B-4712-AA72-12214ED54FD5}" type="pres">
      <dgm:prSet presAssocID="{A2C22BD9-45DE-4D64-8110-DE4ED87FDF18}" presName="sibTrans" presStyleLbl="sibTrans2D1" presStyleIdx="0" presStyleCnt="3"/>
      <dgm:spPr/>
      <dgm:t>
        <a:bodyPr/>
        <a:lstStyle/>
        <a:p>
          <a:endParaRPr lang="ru-RU"/>
        </a:p>
      </dgm:t>
    </dgm:pt>
    <dgm:pt modelId="{F4C5BDEB-013B-43B4-BD25-38395DF97AB4}" type="pres">
      <dgm:prSet presAssocID="{A2C22BD9-45DE-4D64-8110-DE4ED87FDF18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6251CBC2-918D-4B01-87F5-B4925012F4A0}" type="pres">
      <dgm:prSet presAssocID="{C5CD4865-EB76-41C5-A85A-9D61365CDA4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99EE53-E341-4E9E-BF1A-979137FA3C23}" type="pres">
      <dgm:prSet presAssocID="{B069A5E7-B104-4906-978B-1217D9050CEB}" presName="sibTrans" presStyleLbl="sibTrans2D1" presStyleIdx="1" presStyleCnt="3"/>
      <dgm:spPr/>
      <dgm:t>
        <a:bodyPr/>
        <a:lstStyle/>
        <a:p>
          <a:endParaRPr lang="ru-RU"/>
        </a:p>
      </dgm:t>
    </dgm:pt>
    <dgm:pt modelId="{1ABB09FE-6E7B-44A2-A5A7-4B79C539B737}" type="pres">
      <dgm:prSet presAssocID="{B069A5E7-B104-4906-978B-1217D9050CEB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EEAEF3B4-462A-4792-B1B0-C637EE226E5F}" type="pres">
      <dgm:prSet presAssocID="{52096C79-450D-453D-BC9C-46DD748513C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10D847-C017-4946-A4BC-FED4094F3454}" type="pres">
      <dgm:prSet presAssocID="{591472EB-658C-4C8B-AD5F-36E62E11C013}" presName="sibTrans" presStyleLbl="sibTrans2D1" presStyleIdx="2" presStyleCnt="3"/>
      <dgm:spPr/>
      <dgm:t>
        <a:bodyPr/>
        <a:lstStyle/>
        <a:p>
          <a:endParaRPr lang="ru-RU"/>
        </a:p>
      </dgm:t>
    </dgm:pt>
    <dgm:pt modelId="{F7F77B2F-9359-4DBB-975C-BF592B8C4CAB}" type="pres">
      <dgm:prSet presAssocID="{591472EB-658C-4C8B-AD5F-36E62E11C013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D3432011-C28F-4D02-B7E8-9A5B3FC03CB5}" type="pres">
      <dgm:prSet presAssocID="{915687EE-1222-4034-BB7F-BB11505C874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305AEAD-83F8-49B0-A4BD-D27DB60C83D5}" type="presOf" srcId="{52096C79-450D-453D-BC9C-46DD748513CC}" destId="{EEAEF3B4-462A-4792-B1B0-C637EE226E5F}" srcOrd="0" destOrd="0" presId="urn:microsoft.com/office/officeart/2005/8/layout/process1"/>
    <dgm:cxn modelId="{5358AF1A-43AF-4618-9519-08F965E4D22C}" type="presOf" srcId="{B069A5E7-B104-4906-978B-1217D9050CEB}" destId="{A899EE53-E341-4E9E-BF1A-979137FA3C23}" srcOrd="0" destOrd="0" presId="urn:microsoft.com/office/officeart/2005/8/layout/process1"/>
    <dgm:cxn modelId="{1F044173-F50E-4DF9-964E-011E940F6B34}" srcId="{9F6F5FCE-5B5D-47F7-AC71-9AFC297B694D}" destId="{52096C79-450D-453D-BC9C-46DD748513CC}" srcOrd="2" destOrd="0" parTransId="{027A037C-87FC-43AC-98AC-573404108AF4}" sibTransId="{591472EB-658C-4C8B-AD5F-36E62E11C013}"/>
    <dgm:cxn modelId="{02CBA5C0-02BF-48F9-9673-26BBF0726C06}" srcId="{9F6F5FCE-5B5D-47F7-AC71-9AFC297B694D}" destId="{915687EE-1222-4034-BB7F-BB11505C8745}" srcOrd="3" destOrd="0" parTransId="{B204D0F9-2B9A-4E25-B3BB-070A629AE931}" sibTransId="{0DC52755-1EA9-493D-B497-70F7BB2B8130}"/>
    <dgm:cxn modelId="{4B200A20-5160-4ABE-A136-76F86EAE789F}" type="presOf" srcId="{A2C22BD9-45DE-4D64-8110-DE4ED87FDF18}" destId="{F4C5BDEB-013B-43B4-BD25-38395DF97AB4}" srcOrd="1" destOrd="0" presId="urn:microsoft.com/office/officeart/2005/8/layout/process1"/>
    <dgm:cxn modelId="{CF29FE26-2DF9-44C4-961A-AEEE22B02B69}" type="presOf" srcId="{A2C22BD9-45DE-4D64-8110-DE4ED87FDF18}" destId="{9C491D52-018B-4712-AA72-12214ED54FD5}" srcOrd="0" destOrd="0" presId="urn:microsoft.com/office/officeart/2005/8/layout/process1"/>
    <dgm:cxn modelId="{466E46BF-4AB1-4546-9C9C-C4298537CFFD}" type="presOf" srcId="{591472EB-658C-4C8B-AD5F-36E62E11C013}" destId="{CA10D847-C017-4946-A4BC-FED4094F3454}" srcOrd="0" destOrd="0" presId="urn:microsoft.com/office/officeart/2005/8/layout/process1"/>
    <dgm:cxn modelId="{25DD072E-1CBC-4C5F-94E6-A013007790BB}" type="presOf" srcId="{C5CD4865-EB76-41C5-A85A-9D61365CDA42}" destId="{6251CBC2-918D-4B01-87F5-B4925012F4A0}" srcOrd="0" destOrd="0" presId="urn:microsoft.com/office/officeart/2005/8/layout/process1"/>
    <dgm:cxn modelId="{6404355B-D572-4240-8424-C3590B96315D}" srcId="{9F6F5FCE-5B5D-47F7-AC71-9AFC297B694D}" destId="{29C55FF0-0AB5-4F20-AC3D-9B630EB18B78}" srcOrd="0" destOrd="0" parTransId="{793D934D-A645-4BEF-AECD-3A38C79EA6A9}" sibTransId="{A2C22BD9-45DE-4D64-8110-DE4ED87FDF18}"/>
    <dgm:cxn modelId="{60776FC1-D47F-4AC5-81C0-65871298E7EB}" type="presOf" srcId="{591472EB-658C-4C8B-AD5F-36E62E11C013}" destId="{F7F77B2F-9359-4DBB-975C-BF592B8C4CAB}" srcOrd="1" destOrd="0" presId="urn:microsoft.com/office/officeart/2005/8/layout/process1"/>
    <dgm:cxn modelId="{48D131FC-C340-4977-87FB-A38B356A72C9}" type="presOf" srcId="{B069A5E7-B104-4906-978B-1217D9050CEB}" destId="{1ABB09FE-6E7B-44A2-A5A7-4B79C539B737}" srcOrd="1" destOrd="0" presId="urn:microsoft.com/office/officeart/2005/8/layout/process1"/>
    <dgm:cxn modelId="{E85C3851-4727-48DB-89DC-E7F6CE07C2C6}" type="presOf" srcId="{915687EE-1222-4034-BB7F-BB11505C8745}" destId="{D3432011-C28F-4D02-B7E8-9A5B3FC03CB5}" srcOrd="0" destOrd="0" presId="urn:microsoft.com/office/officeart/2005/8/layout/process1"/>
    <dgm:cxn modelId="{FD76A81A-555C-4DD9-AECF-1E6F15EF5436}" srcId="{9F6F5FCE-5B5D-47F7-AC71-9AFC297B694D}" destId="{C5CD4865-EB76-41C5-A85A-9D61365CDA42}" srcOrd="1" destOrd="0" parTransId="{370672C5-2F04-4B60-94A8-36950EE84677}" sibTransId="{B069A5E7-B104-4906-978B-1217D9050CEB}"/>
    <dgm:cxn modelId="{19057819-AC3D-4883-919C-ADE960F8F864}" type="presOf" srcId="{9F6F5FCE-5B5D-47F7-AC71-9AFC297B694D}" destId="{65FAFF5F-9BC6-4EBE-9D20-BD5D78FEFE89}" srcOrd="0" destOrd="0" presId="urn:microsoft.com/office/officeart/2005/8/layout/process1"/>
    <dgm:cxn modelId="{FA02CCC8-B975-4A1B-9848-92BA7D232525}" type="presOf" srcId="{29C55FF0-0AB5-4F20-AC3D-9B630EB18B78}" destId="{1FD9F5EB-A9DC-437F-8F0B-7107FA0284C5}" srcOrd="0" destOrd="0" presId="urn:microsoft.com/office/officeart/2005/8/layout/process1"/>
    <dgm:cxn modelId="{DA330E87-C77F-49C7-AE70-92594FA50D6C}" type="presParOf" srcId="{65FAFF5F-9BC6-4EBE-9D20-BD5D78FEFE89}" destId="{1FD9F5EB-A9DC-437F-8F0B-7107FA0284C5}" srcOrd="0" destOrd="0" presId="urn:microsoft.com/office/officeart/2005/8/layout/process1"/>
    <dgm:cxn modelId="{9FB03BCA-BC2F-44CC-A6CD-1BF1D881E416}" type="presParOf" srcId="{65FAFF5F-9BC6-4EBE-9D20-BD5D78FEFE89}" destId="{9C491D52-018B-4712-AA72-12214ED54FD5}" srcOrd="1" destOrd="0" presId="urn:microsoft.com/office/officeart/2005/8/layout/process1"/>
    <dgm:cxn modelId="{C5A29895-01B0-44CD-ADBB-8A4D0988DF87}" type="presParOf" srcId="{9C491D52-018B-4712-AA72-12214ED54FD5}" destId="{F4C5BDEB-013B-43B4-BD25-38395DF97AB4}" srcOrd="0" destOrd="0" presId="urn:microsoft.com/office/officeart/2005/8/layout/process1"/>
    <dgm:cxn modelId="{6E910758-C4C6-4930-9126-EE433CA07837}" type="presParOf" srcId="{65FAFF5F-9BC6-4EBE-9D20-BD5D78FEFE89}" destId="{6251CBC2-918D-4B01-87F5-B4925012F4A0}" srcOrd="2" destOrd="0" presId="urn:microsoft.com/office/officeart/2005/8/layout/process1"/>
    <dgm:cxn modelId="{ECB358E6-B81E-42B0-ADD3-19C2A695308C}" type="presParOf" srcId="{65FAFF5F-9BC6-4EBE-9D20-BD5D78FEFE89}" destId="{A899EE53-E341-4E9E-BF1A-979137FA3C23}" srcOrd="3" destOrd="0" presId="urn:microsoft.com/office/officeart/2005/8/layout/process1"/>
    <dgm:cxn modelId="{C1A3BF84-9EE0-489D-BECE-BB06DF8EEC08}" type="presParOf" srcId="{A899EE53-E341-4E9E-BF1A-979137FA3C23}" destId="{1ABB09FE-6E7B-44A2-A5A7-4B79C539B737}" srcOrd="0" destOrd="0" presId="urn:microsoft.com/office/officeart/2005/8/layout/process1"/>
    <dgm:cxn modelId="{15BD2E4F-FBD1-4260-95E2-A3BFFFA8C782}" type="presParOf" srcId="{65FAFF5F-9BC6-4EBE-9D20-BD5D78FEFE89}" destId="{EEAEF3B4-462A-4792-B1B0-C637EE226E5F}" srcOrd="4" destOrd="0" presId="urn:microsoft.com/office/officeart/2005/8/layout/process1"/>
    <dgm:cxn modelId="{E2EECFDB-B648-45D6-9B23-C393863842A8}" type="presParOf" srcId="{65FAFF5F-9BC6-4EBE-9D20-BD5D78FEFE89}" destId="{CA10D847-C017-4946-A4BC-FED4094F3454}" srcOrd="5" destOrd="0" presId="urn:microsoft.com/office/officeart/2005/8/layout/process1"/>
    <dgm:cxn modelId="{F1037A09-74F1-48D7-8BE9-65588D537812}" type="presParOf" srcId="{CA10D847-C017-4946-A4BC-FED4094F3454}" destId="{F7F77B2F-9359-4DBB-975C-BF592B8C4CAB}" srcOrd="0" destOrd="0" presId="urn:microsoft.com/office/officeart/2005/8/layout/process1"/>
    <dgm:cxn modelId="{1030D944-F482-4B59-966A-EB693060A8E9}" type="presParOf" srcId="{65FAFF5F-9BC6-4EBE-9D20-BD5D78FEFE89}" destId="{D3432011-C28F-4D02-B7E8-9A5B3FC03CB5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55FA69E-9833-4E36-9D98-37B7FE322AE9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A146E512-0241-4891-83B2-829F01C6BC84}">
      <dgm:prSet phldrT="[Текст]"/>
      <dgm:spPr/>
      <dgm:t>
        <a:bodyPr/>
        <a:lstStyle/>
        <a:p>
          <a:r>
            <a:rPr lang="ru-RU"/>
            <a:t>1852 год</a:t>
          </a:r>
        </a:p>
        <a:p>
          <a:r>
            <a:rPr lang="ru-RU"/>
            <a:t>первый патент</a:t>
          </a:r>
        </a:p>
        <a:p>
          <a:r>
            <a:rPr lang="ru-RU"/>
            <a:t>продукты погружали в ледово-солевой раствор</a:t>
          </a:r>
        </a:p>
      </dgm:t>
    </dgm:pt>
    <dgm:pt modelId="{07B7834C-86A1-4251-BCB4-F75ACD021582}" type="parTrans" cxnId="{A06D248D-C92D-4755-87AB-89F67F4A82C7}">
      <dgm:prSet/>
      <dgm:spPr/>
      <dgm:t>
        <a:bodyPr/>
        <a:lstStyle/>
        <a:p>
          <a:endParaRPr lang="ru-RU"/>
        </a:p>
      </dgm:t>
    </dgm:pt>
    <dgm:pt modelId="{04107BCB-4271-441C-97B7-338312B7918D}" type="sibTrans" cxnId="{A06D248D-C92D-4755-87AB-89F67F4A82C7}">
      <dgm:prSet/>
      <dgm:spPr/>
      <dgm:t>
        <a:bodyPr/>
        <a:lstStyle/>
        <a:p>
          <a:endParaRPr lang="ru-RU"/>
        </a:p>
      </dgm:t>
    </dgm:pt>
    <dgm:pt modelId="{6403EF65-AE7F-4F4B-8E86-9691BF279D4A}">
      <dgm:prSet phldrT="[Текст]"/>
      <dgm:spPr/>
      <dgm:t>
        <a:bodyPr/>
        <a:lstStyle/>
        <a:p>
          <a:r>
            <a:rPr lang="ru-RU"/>
            <a:t>1908 год Г.С. Бейкер. начинают замораживать фрукты холодно-упаковочным  способом</a:t>
          </a:r>
        </a:p>
      </dgm:t>
    </dgm:pt>
    <dgm:pt modelId="{203CF9A9-14BF-470C-B193-54E5B2780FB1}" type="parTrans" cxnId="{EF7263A4-DA90-456E-BB19-2209D1C4A9D6}">
      <dgm:prSet/>
      <dgm:spPr/>
      <dgm:t>
        <a:bodyPr/>
        <a:lstStyle/>
        <a:p>
          <a:endParaRPr lang="ru-RU"/>
        </a:p>
      </dgm:t>
    </dgm:pt>
    <dgm:pt modelId="{37968E44-6562-47FA-BCEC-BB0696883D83}" type="sibTrans" cxnId="{EF7263A4-DA90-456E-BB19-2209D1C4A9D6}">
      <dgm:prSet/>
      <dgm:spPr/>
      <dgm:t>
        <a:bodyPr/>
        <a:lstStyle/>
        <a:p>
          <a:endParaRPr lang="ru-RU"/>
        </a:p>
      </dgm:t>
    </dgm:pt>
    <dgm:pt modelId="{6C868969-3633-4995-856D-6C2099E2726C}">
      <dgm:prSet phldrT="[Текст]"/>
      <dgm:spPr/>
      <dgm:t>
        <a:bodyPr/>
        <a:lstStyle/>
        <a:p>
          <a:r>
            <a:rPr lang="ru-RU"/>
            <a:t>Германия. эксперимент по быстрой заморозке продуктов</a:t>
          </a:r>
        </a:p>
      </dgm:t>
    </dgm:pt>
    <dgm:pt modelId="{373C0DFF-433C-425F-9A17-88E3160F00AA}" type="parTrans" cxnId="{F13A2053-BCFD-4C1E-981A-E4C63A17590F}">
      <dgm:prSet/>
      <dgm:spPr/>
      <dgm:t>
        <a:bodyPr/>
        <a:lstStyle/>
        <a:p>
          <a:endParaRPr lang="ru-RU"/>
        </a:p>
      </dgm:t>
    </dgm:pt>
    <dgm:pt modelId="{809EA450-37C2-452F-A25B-233819A206B2}" type="sibTrans" cxnId="{F13A2053-BCFD-4C1E-981A-E4C63A17590F}">
      <dgm:prSet/>
      <dgm:spPr/>
      <dgm:t>
        <a:bodyPr/>
        <a:lstStyle/>
        <a:p>
          <a:endParaRPr lang="ru-RU"/>
        </a:p>
      </dgm:t>
    </dgm:pt>
    <dgm:pt modelId="{6476A163-CC49-4DFC-A556-A7AFF2AA336F}">
      <dgm:prSet/>
      <dgm:spPr/>
      <dgm:t>
        <a:bodyPr/>
        <a:lstStyle/>
        <a:p>
          <a:r>
            <a:rPr lang="ru-RU"/>
            <a:t>К.Берсей разработал заморозку в контейнерах</a:t>
          </a:r>
        </a:p>
      </dgm:t>
    </dgm:pt>
    <dgm:pt modelId="{92D1A2C4-CCF5-4C33-BAA6-5F18B6CBD291}" type="parTrans" cxnId="{71C3A47C-85F6-4BE8-B41D-BF1A33B4EF2B}">
      <dgm:prSet/>
      <dgm:spPr/>
      <dgm:t>
        <a:bodyPr/>
        <a:lstStyle/>
        <a:p>
          <a:endParaRPr lang="ru-RU"/>
        </a:p>
      </dgm:t>
    </dgm:pt>
    <dgm:pt modelId="{12A17955-DA8A-41EF-A4B4-DD0D5144D895}" type="sibTrans" cxnId="{71C3A47C-85F6-4BE8-B41D-BF1A33B4EF2B}">
      <dgm:prSet/>
      <dgm:spPr/>
      <dgm:t>
        <a:bodyPr/>
        <a:lstStyle/>
        <a:p>
          <a:endParaRPr lang="ru-RU"/>
        </a:p>
      </dgm:t>
    </dgm:pt>
    <dgm:pt modelId="{54379B66-C2F1-4B61-B6E1-C84D238489CC}">
      <dgm:prSet/>
      <dgm:spPr/>
      <dgm:t>
        <a:bodyPr/>
        <a:lstStyle/>
        <a:p>
          <a:r>
            <a:rPr lang="ru-RU"/>
            <a:t>1919 год началась продажа замороженных продуктов</a:t>
          </a:r>
        </a:p>
      </dgm:t>
    </dgm:pt>
    <dgm:pt modelId="{379886A7-6E17-4F02-A567-BD282B2E0730}" type="parTrans" cxnId="{8CE1FFF6-E414-4317-B8D7-4AF86BDE094C}">
      <dgm:prSet/>
      <dgm:spPr/>
      <dgm:t>
        <a:bodyPr/>
        <a:lstStyle/>
        <a:p>
          <a:endParaRPr lang="ru-RU"/>
        </a:p>
      </dgm:t>
    </dgm:pt>
    <dgm:pt modelId="{67D2D38A-4B5D-46C3-A4F1-D58071432100}" type="sibTrans" cxnId="{8CE1FFF6-E414-4317-B8D7-4AF86BDE094C}">
      <dgm:prSet/>
      <dgm:spPr/>
      <dgm:t>
        <a:bodyPr/>
        <a:lstStyle/>
        <a:p>
          <a:endParaRPr lang="ru-RU"/>
        </a:p>
      </dgm:t>
    </dgm:pt>
    <dgm:pt modelId="{5D1929E8-C307-48F8-B1E3-A4C56EA23EFC}" type="pres">
      <dgm:prSet presAssocID="{155FA69E-9833-4E36-9D98-37B7FE322AE9}" presName="Name0" presStyleCnt="0">
        <dgm:presLayoutVars>
          <dgm:dir/>
          <dgm:resizeHandles val="exact"/>
        </dgm:presLayoutVars>
      </dgm:prSet>
      <dgm:spPr/>
    </dgm:pt>
    <dgm:pt modelId="{E1A171CD-84B7-4B13-AD99-7146DE05D6BB}" type="pres">
      <dgm:prSet presAssocID="{A146E512-0241-4891-83B2-829F01C6BC84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FE32E4-DF1B-4B9F-87D3-BFB8F5765B1E}" type="pres">
      <dgm:prSet presAssocID="{04107BCB-4271-441C-97B7-338312B7918D}" presName="sibTrans" presStyleLbl="sibTrans2D1" presStyleIdx="0" presStyleCnt="4"/>
      <dgm:spPr/>
      <dgm:t>
        <a:bodyPr/>
        <a:lstStyle/>
        <a:p>
          <a:endParaRPr lang="ru-RU"/>
        </a:p>
      </dgm:t>
    </dgm:pt>
    <dgm:pt modelId="{2AAD382A-B547-4598-83F5-11954AD97818}" type="pres">
      <dgm:prSet presAssocID="{04107BCB-4271-441C-97B7-338312B7918D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064927E0-B9DA-4288-A36F-9B0FEFFBD17A}" type="pres">
      <dgm:prSet presAssocID="{6403EF65-AE7F-4F4B-8E86-9691BF279D4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3752F1-DDB3-4798-ACD7-26CC295B27A8}" type="pres">
      <dgm:prSet presAssocID="{37968E44-6562-47FA-BCEC-BB0696883D83}" presName="sibTrans" presStyleLbl="sibTrans2D1" presStyleIdx="1" presStyleCnt="4"/>
      <dgm:spPr/>
      <dgm:t>
        <a:bodyPr/>
        <a:lstStyle/>
        <a:p>
          <a:endParaRPr lang="ru-RU"/>
        </a:p>
      </dgm:t>
    </dgm:pt>
    <dgm:pt modelId="{F872CB46-8D43-425A-8830-AB22123EA659}" type="pres">
      <dgm:prSet presAssocID="{37968E44-6562-47FA-BCEC-BB0696883D83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5B19477D-B25D-4237-8F84-FAEB43CD58B5}" type="pres">
      <dgm:prSet presAssocID="{6C868969-3633-4995-856D-6C2099E2726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FAC11A-C985-4510-9FEF-E8439A750D70}" type="pres">
      <dgm:prSet presAssocID="{809EA450-37C2-452F-A25B-233819A206B2}" presName="sibTrans" presStyleLbl="sibTrans2D1" presStyleIdx="2" presStyleCnt="4"/>
      <dgm:spPr/>
      <dgm:t>
        <a:bodyPr/>
        <a:lstStyle/>
        <a:p>
          <a:endParaRPr lang="ru-RU"/>
        </a:p>
      </dgm:t>
    </dgm:pt>
    <dgm:pt modelId="{E0AE948F-C4B2-47B5-86E7-343025870503}" type="pres">
      <dgm:prSet presAssocID="{809EA450-37C2-452F-A25B-233819A206B2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3B8844B8-EA35-41A0-B1B1-03DD4875AEE4}" type="pres">
      <dgm:prSet presAssocID="{6476A163-CC49-4DFC-A556-A7AFF2AA336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C1ADF0-EFE7-45C3-9F52-5B8AA203D864}" type="pres">
      <dgm:prSet presAssocID="{12A17955-DA8A-41EF-A4B4-DD0D5144D895}" presName="sibTrans" presStyleLbl="sibTrans2D1" presStyleIdx="3" presStyleCnt="4"/>
      <dgm:spPr/>
      <dgm:t>
        <a:bodyPr/>
        <a:lstStyle/>
        <a:p>
          <a:endParaRPr lang="ru-RU"/>
        </a:p>
      </dgm:t>
    </dgm:pt>
    <dgm:pt modelId="{F142B6BB-D6B3-46C0-9DDD-2F5C248C2C53}" type="pres">
      <dgm:prSet presAssocID="{12A17955-DA8A-41EF-A4B4-DD0D5144D895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23464360-812E-44F7-A378-36C74E556600}" type="pres">
      <dgm:prSet presAssocID="{54379B66-C2F1-4B61-B6E1-C84D238489C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13A2053-BCFD-4C1E-981A-E4C63A17590F}" srcId="{155FA69E-9833-4E36-9D98-37B7FE322AE9}" destId="{6C868969-3633-4995-856D-6C2099E2726C}" srcOrd="2" destOrd="0" parTransId="{373C0DFF-433C-425F-9A17-88E3160F00AA}" sibTransId="{809EA450-37C2-452F-A25B-233819A206B2}"/>
    <dgm:cxn modelId="{5F75FB40-E603-4C61-9991-D775BA3239C8}" type="presOf" srcId="{37968E44-6562-47FA-BCEC-BB0696883D83}" destId="{F872CB46-8D43-425A-8830-AB22123EA659}" srcOrd="1" destOrd="0" presId="urn:microsoft.com/office/officeart/2005/8/layout/process1"/>
    <dgm:cxn modelId="{D31D4F8D-7E50-4FC5-8CF1-7E421F5DB73E}" type="presOf" srcId="{04107BCB-4271-441C-97B7-338312B7918D}" destId="{ABFE32E4-DF1B-4B9F-87D3-BFB8F5765B1E}" srcOrd="0" destOrd="0" presId="urn:microsoft.com/office/officeart/2005/8/layout/process1"/>
    <dgm:cxn modelId="{4AE3BB3D-5277-4DCB-AE1F-77B272C1694F}" type="presOf" srcId="{37968E44-6562-47FA-BCEC-BB0696883D83}" destId="{D13752F1-DDB3-4798-ACD7-26CC295B27A8}" srcOrd="0" destOrd="0" presId="urn:microsoft.com/office/officeart/2005/8/layout/process1"/>
    <dgm:cxn modelId="{814F997B-7B41-4058-BDC8-9033BC141BA2}" type="presOf" srcId="{12A17955-DA8A-41EF-A4B4-DD0D5144D895}" destId="{10C1ADF0-EFE7-45C3-9F52-5B8AA203D864}" srcOrd="0" destOrd="0" presId="urn:microsoft.com/office/officeart/2005/8/layout/process1"/>
    <dgm:cxn modelId="{CB6FEFF4-4DFF-4D4C-B7DC-D416B77A9426}" type="presOf" srcId="{6403EF65-AE7F-4F4B-8E86-9691BF279D4A}" destId="{064927E0-B9DA-4288-A36F-9B0FEFFBD17A}" srcOrd="0" destOrd="0" presId="urn:microsoft.com/office/officeart/2005/8/layout/process1"/>
    <dgm:cxn modelId="{0DBEF997-8204-4BE4-9C0F-BF81388952D3}" type="presOf" srcId="{12A17955-DA8A-41EF-A4B4-DD0D5144D895}" destId="{F142B6BB-D6B3-46C0-9DDD-2F5C248C2C53}" srcOrd="1" destOrd="0" presId="urn:microsoft.com/office/officeart/2005/8/layout/process1"/>
    <dgm:cxn modelId="{3210117C-D299-45CF-B748-1BDD664CD138}" type="presOf" srcId="{809EA450-37C2-452F-A25B-233819A206B2}" destId="{29FAC11A-C985-4510-9FEF-E8439A750D70}" srcOrd="0" destOrd="0" presId="urn:microsoft.com/office/officeart/2005/8/layout/process1"/>
    <dgm:cxn modelId="{EF7263A4-DA90-456E-BB19-2209D1C4A9D6}" srcId="{155FA69E-9833-4E36-9D98-37B7FE322AE9}" destId="{6403EF65-AE7F-4F4B-8E86-9691BF279D4A}" srcOrd="1" destOrd="0" parTransId="{203CF9A9-14BF-470C-B193-54E5B2780FB1}" sibTransId="{37968E44-6562-47FA-BCEC-BB0696883D83}"/>
    <dgm:cxn modelId="{EFEC3B70-D673-4FD5-938A-A1A2ADDE2AFB}" type="presOf" srcId="{54379B66-C2F1-4B61-B6E1-C84D238489CC}" destId="{23464360-812E-44F7-A378-36C74E556600}" srcOrd="0" destOrd="0" presId="urn:microsoft.com/office/officeart/2005/8/layout/process1"/>
    <dgm:cxn modelId="{71C3A47C-85F6-4BE8-B41D-BF1A33B4EF2B}" srcId="{155FA69E-9833-4E36-9D98-37B7FE322AE9}" destId="{6476A163-CC49-4DFC-A556-A7AFF2AA336F}" srcOrd="3" destOrd="0" parTransId="{92D1A2C4-CCF5-4C33-BAA6-5F18B6CBD291}" sibTransId="{12A17955-DA8A-41EF-A4B4-DD0D5144D895}"/>
    <dgm:cxn modelId="{06AC70F6-D11D-499F-AF6C-AD37382E24A6}" type="presOf" srcId="{155FA69E-9833-4E36-9D98-37B7FE322AE9}" destId="{5D1929E8-C307-48F8-B1E3-A4C56EA23EFC}" srcOrd="0" destOrd="0" presId="urn:microsoft.com/office/officeart/2005/8/layout/process1"/>
    <dgm:cxn modelId="{8D581CA7-B756-4550-9A5C-0285413EE2C5}" type="presOf" srcId="{6C868969-3633-4995-856D-6C2099E2726C}" destId="{5B19477D-B25D-4237-8F84-FAEB43CD58B5}" srcOrd="0" destOrd="0" presId="urn:microsoft.com/office/officeart/2005/8/layout/process1"/>
    <dgm:cxn modelId="{8CE1FFF6-E414-4317-B8D7-4AF86BDE094C}" srcId="{155FA69E-9833-4E36-9D98-37B7FE322AE9}" destId="{54379B66-C2F1-4B61-B6E1-C84D238489CC}" srcOrd="4" destOrd="0" parTransId="{379886A7-6E17-4F02-A567-BD282B2E0730}" sibTransId="{67D2D38A-4B5D-46C3-A4F1-D58071432100}"/>
    <dgm:cxn modelId="{D7078D9E-08A1-4E0C-9DAC-E76497B2A761}" type="presOf" srcId="{809EA450-37C2-452F-A25B-233819A206B2}" destId="{E0AE948F-C4B2-47B5-86E7-343025870503}" srcOrd="1" destOrd="0" presId="urn:microsoft.com/office/officeart/2005/8/layout/process1"/>
    <dgm:cxn modelId="{A30BA21D-E336-46C8-B1DF-FA15B458295C}" type="presOf" srcId="{A146E512-0241-4891-83B2-829F01C6BC84}" destId="{E1A171CD-84B7-4B13-AD99-7146DE05D6BB}" srcOrd="0" destOrd="0" presId="urn:microsoft.com/office/officeart/2005/8/layout/process1"/>
    <dgm:cxn modelId="{6D46159C-37A5-428B-B652-8022ABCCD64A}" type="presOf" srcId="{04107BCB-4271-441C-97B7-338312B7918D}" destId="{2AAD382A-B547-4598-83F5-11954AD97818}" srcOrd="1" destOrd="0" presId="urn:microsoft.com/office/officeart/2005/8/layout/process1"/>
    <dgm:cxn modelId="{27617AFC-8142-4530-A1AC-42CE889F9943}" type="presOf" srcId="{6476A163-CC49-4DFC-A556-A7AFF2AA336F}" destId="{3B8844B8-EA35-41A0-B1B1-03DD4875AEE4}" srcOrd="0" destOrd="0" presId="urn:microsoft.com/office/officeart/2005/8/layout/process1"/>
    <dgm:cxn modelId="{A06D248D-C92D-4755-87AB-89F67F4A82C7}" srcId="{155FA69E-9833-4E36-9D98-37B7FE322AE9}" destId="{A146E512-0241-4891-83B2-829F01C6BC84}" srcOrd="0" destOrd="0" parTransId="{07B7834C-86A1-4251-BCB4-F75ACD021582}" sibTransId="{04107BCB-4271-441C-97B7-338312B7918D}"/>
    <dgm:cxn modelId="{BD8A2855-C481-41C7-BC32-4FCDFA39E7BA}" type="presParOf" srcId="{5D1929E8-C307-48F8-B1E3-A4C56EA23EFC}" destId="{E1A171CD-84B7-4B13-AD99-7146DE05D6BB}" srcOrd="0" destOrd="0" presId="urn:microsoft.com/office/officeart/2005/8/layout/process1"/>
    <dgm:cxn modelId="{5F781467-D6A1-43F5-AE13-4501325503A4}" type="presParOf" srcId="{5D1929E8-C307-48F8-B1E3-A4C56EA23EFC}" destId="{ABFE32E4-DF1B-4B9F-87D3-BFB8F5765B1E}" srcOrd="1" destOrd="0" presId="urn:microsoft.com/office/officeart/2005/8/layout/process1"/>
    <dgm:cxn modelId="{CC7A1333-7FE5-4885-89DD-E90549355582}" type="presParOf" srcId="{ABFE32E4-DF1B-4B9F-87D3-BFB8F5765B1E}" destId="{2AAD382A-B547-4598-83F5-11954AD97818}" srcOrd="0" destOrd="0" presId="urn:microsoft.com/office/officeart/2005/8/layout/process1"/>
    <dgm:cxn modelId="{BCDB8674-7B3E-4601-8EEC-C740492B32C1}" type="presParOf" srcId="{5D1929E8-C307-48F8-B1E3-A4C56EA23EFC}" destId="{064927E0-B9DA-4288-A36F-9B0FEFFBD17A}" srcOrd="2" destOrd="0" presId="urn:microsoft.com/office/officeart/2005/8/layout/process1"/>
    <dgm:cxn modelId="{0D360748-9E81-4642-BEB3-6BFFF7DC7891}" type="presParOf" srcId="{5D1929E8-C307-48F8-B1E3-A4C56EA23EFC}" destId="{D13752F1-DDB3-4798-ACD7-26CC295B27A8}" srcOrd="3" destOrd="0" presId="urn:microsoft.com/office/officeart/2005/8/layout/process1"/>
    <dgm:cxn modelId="{B7FC4069-0EEC-4EC9-8BE0-BB53103AD16E}" type="presParOf" srcId="{D13752F1-DDB3-4798-ACD7-26CC295B27A8}" destId="{F872CB46-8D43-425A-8830-AB22123EA659}" srcOrd="0" destOrd="0" presId="urn:microsoft.com/office/officeart/2005/8/layout/process1"/>
    <dgm:cxn modelId="{1916DE06-CF17-4E29-9045-C3029FBFCE85}" type="presParOf" srcId="{5D1929E8-C307-48F8-B1E3-A4C56EA23EFC}" destId="{5B19477D-B25D-4237-8F84-FAEB43CD58B5}" srcOrd="4" destOrd="0" presId="urn:microsoft.com/office/officeart/2005/8/layout/process1"/>
    <dgm:cxn modelId="{53631BC4-6474-4412-8FBA-A0E131BB1839}" type="presParOf" srcId="{5D1929E8-C307-48F8-B1E3-A4C56EA23EFC}" destId="{29FAC11A-C985-4510-9FEF-E8439A750D70}" srcOrd="5" destOrd="0" presId="urn:microsoft.com/office/officeart/2005/8/layout/process1"/>
    <dgm:cxn modelId="{7C091C61-0861-4D6F-8671-39C226C4897D}" type="presParOf" srcId="{29FAC11A-C985-4510-9FEF-E8439A750D70}" destId="{E0AE948F-C4B2-47B5-86E7-343025870503}" srcOrd="0" destOrd="0" presId="urn:microsoft.com/office/officeart/2005/8/layout/process1"/>
    <dgm:cxn modelId="{F2DD5F0F-8F4C-4463-8141-EDC9A4FE361B}" type="presParOf" srcId="{5D1929E8-C307-48F8-B1E3-A4C56EA23EFC}" destId="{3B8844B8-EA35-41A0-B1B1-03DD4875AEE4}" srcOrd="6" destOrd="0" presId="urn:microsoft.com/office/officeart/2005/8/layout/process1"/>
    <dgm:cxn modelId="{DAF1B2E0-B8E1-43FF-B638-635B3889A56B}" type="presParOf" srcId="{5D1929E8-C307-48F8-B1E3-A4C56EA23EFC}" destId="{10C1ADF0-EFE7-45C3-9F52-5B8AA203D864}" srcOrd="7" destOrd="0" presId="urn:microsoft.com/office/officeart/2005/8/layout/process1"/>
    <dgm:cxn modelId="{5EA29846-3FA4-4830-86A6-2046253A7F98}" type="presParOf" srcId="{10C1ADF0-EFE7-45C3-9F52-5B8AA203D864}" destId="{F142B6BB-D6B3-46C0-9DDD-2F5C248C2C53}" srcOrd="0" destOrd="0" presId="urn:microsoft.com/office/officeart/2005/8/layout/process1"/>
    <dgm:cxn modelId="{A46457BE-0172-45BC-A6AF-D932AAD3D567}" type="presParOf" srcId="{5D1929E8-C307-48F8-B1E3-A4C56EA23EFC}" destId="{23464360-812E-44F7-A378-36C74E556600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55FA69E-9833-4E36-9D98-37B7FE322AE9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A146E512-0241-4891-83B2-829F01C6BC84}">
      <dgm:prSet phldrT="[Текст]"/>
      <dgm:spPr/>
      <dgm:t>
        <a:bodyPr/>
        <a:lstStyle/>
        <a:p>
          <a:r>
            <a:rPr lang="ru-RU"/>
            <a:t>1852 год</a:t>
          </a:r>
        </a:p>
        <a:p>
          <a:r>
            <a:rPr lang="ru-RU"/>
            <a:t>первый патент</a:t>
          </a:r>
        </a:p>
        <a:p>
          <a:r>
            <a:rPr lang="ru-RU"/>
            <a:t>продукты погружали в ледово-солевой раствор</a:t>
          </a:r>
        </a:p>
      </dgm:t>
    </dgm:pt>
    <dgm:pt modelId="{07B7834C-86A1-4251-BCB4-F75ACD021582}" type="parTrans" cxnId="{A06D248D-C92D-4755-87AB-89F67F4A82C7}">
      <dgm:prSet/>
      <dgm:spPr/>
      <dgm:t>
        <a:bodyPr/>
        <a:lstStyle/>
        <a:p>
          <a:endParaRPr lang="ru-RU"/>
        </a:p>
      </dgm:t>
    </dgm:pt>
    <dgm:pt modelId="{04107BCB-4271-441C-97B7-338312B7918D}" type="sibTrans" cxnId="{A06D248D-C92D-4755-87AB-89F67F4A82C7}">
      <dgm:prSet/>
      <dgm:spPr/>
      <dgm:t>
        <a:bodyPr/>
        <a:lstStyle/>
        <a:p>
          <a:endParaRPr lang="ru-RU"/>
        </a:p>
      </dgm:t>
    </dgm:pt>
    <dgm:pt modelId="{6403EF65-AE7F-4F4B-8E86-9691BF279D4A}">
      <dgm:prSet phldrT="[Текст]"/>
      <dgm:spPr/>
      <dgm:t>
        <a:bodyPr/>
        <a:lstStyle/>
        <a:p>
          <a:r>
            <a:rPr lang="ru-RU"/>
            <a:t>1908 год </a:t>
          </a:r>
        </a:p>
        <a:p>
          <a:r>
            <a:rPr lang="ru-RU"/>
            <a:t>Главной целью было замораживание части урожая фруктов, чтобы продать их быстрее</a:t>
          </a:r>
        </a:p>
      </dgm:t>
    </dgm:pt>
    <dgm:pt modelId="{203CF9A9-14BF-470C-B193-54E5B2780FB1}" type="parTrans" cxnId="{EF7263A4-DA90-456E-BB19-2209D1C4A9D6}">
      <dgm:prSet/>
      <dgm:spPr/>
      <dgm:t>
        <a:bodyPr/>
        <a:lstStyle/>
        <a:p>
          <a:endParaRPr lang="ru-RU"/>
        </a:p>
      </dgm:t>
    </dgm:pt>
    <dgm:pt modelId="{37968E44-6562-47FA-BCEC-BB0696883D83}" type="sibTrans" cxnId="{EF7263A4-DA90-456E-BB19-2209D1C4A9D6}">
      <dgm:prSet/>
      <dgm:spPr/>
      <dgm:t>
        <a:bodyPr/>
        <a:lstStyle/>
        <a:p>
          <a:endParaRPr lang="ru-RU"/>
        </a:p>
      </dgm:t>
    </dgm:pt>
    <dgm:pt modelId="{6C868969-3633-4995-856D-6C2099E2726C}">
      <dgm:prSet phldrT="[Текст]"/>
      <dgm:spPr/>
      <dgm:t>
        <a:bodyPr/>
        <a:lstStyle/>
        <a:p>
          <a:r>
            <a:rPr lang="ru-RU"/>
            <a:t>В 1916 году проведенные в Германии эксперименты показали, что продукты можно замораживать быстрым способом за несколько часов.</a:t>
          </a:r>
        </a:p>
      </dgm:t>
    </dgm:pt>
    <dgm:pt modelId="{373C0DFF-433C-425F-9A17-88E3160F00AA}" type="parTrans" cxnId="{F13A2053-BCFD-4C1E-981A-E4C63A17590F}">
      <dgm:prSet/>
      <dgm:spPr/>
      <dgm:t>
        <a:bodyPr/>
        <a:lstStyle/>
        <a:p>
          <a:endParaRPr lang="ru-RU"/>
        </a:p>
      </dgm:t>
    </dgm:pt>
    <dgm:pt modelId="{809EA450-37C2-452F-A25B-233819A206B2}" type="sibTrans" cxnId="{F13A2053-BCFD-4C1E-981A-E4C63A17590F}">
      <dgm:prSet/>
      <dgm:spPr/>
      <dgm:t>
        <a:bodyPr/>
        <a:lstStyle/>
        <a:p>
          <a:endParaRPr lang="ru-RU"/>
        </a:p>
      </dgm:t>
    </dgm:pt>
    <dgm:pt modelId="{6476A163-CC49-4DFC-A556-A7AFF2AA336F}">
      <dgm:prSet/>
      <dgm:spPr/>
      <dgm:t>
        <a:bodyPr/>
        <a:lstStyle/>
        <a:p>
          <a:r>
            <a:rPr lang="ru-RU"/>
            <a:t>В 1917 году Кларенс Бердсей начал разрабатывать метод замораживания продуктов в маленьких контейнерах для продажи в магазинах </a:t>
          </a:r>
        </a:p>
      </dgm:t>
    </dgm:pt>
    <dgm:pt modelId="{92D1A2C4-CCF5-4C33-BAA6-5F18B6CBD291}" type="parTrans" cxnId="{71C3A47C-85F6-4BE8-B41D-BF1A33B4EF2B}">
      <dgm:prSet/>
      <dgm:spPr/>
      <dgm:t>
        <a:bodyPr/>
        <a:lstStyle/>
        <a:p>
          <a:endParaRPr lang="ru-RU"/>
        </a:p>
      </dgm:t>
    </dgm:pt>
    <dgm:pt modelId="{12A17955-DA8A-41EF-A4B4-DD0D5144D895}" type="sibTrans" cxnId="{71C3A47C-85F6-4BE8-B41D-BF1A33B4EF2B}">
      <dgm:prSet/>
      <dgm:spPr/>
      <dgm:t>
        <a:bodyPr/>
        <a:lstStyle/>
        <a:p>
          <a:endParaRPr lang="ru-RU"/>
        </a:p>
      </dgm:t>
    </dgm:pt>
    <dgm:pt modelId="{54379B66-C2F1-4B61-B6E1-C84D238489CC}">
      <dgm:prSet/>
      <dgm:spPr/>
      <dgm:t>
        <a:bodyPr/>
        <a:lstStyle/>
        <a:p>
          <a:r>
            <a:rPr lang="ru-RU"/>
            <a:t>1919 год началась продажа замороженных продуктов</a:t>
          </a:r>
        </a:p>
      </dgm:t>
    </dgm:pt>
    <dgm:pt modelId="{379886A7-6E17-4F02-A567-BD282B2E0730}" type="parTrans" cxnId="{8CE1FFF6-E414-4317-B8D7-4AF86BDE094C}">
      <dgm:prSet/>
      <dgm:spPr/>
      <dgm:t>
        <a:bodyPr/>
        <a:lstStyle/>
        <a:p>
          <a:endParaRPr lang="ru-RU"/>
        </a:p>
      </dgm:t>
    </dgm:pt>
    <dgm:pt modelId="{67D2D38A-4B5D-46C3-A4F1-D58071432100}" type="sibTrans" cxnId="{8CE1FFF6-E414-4317-B8D7-4AF86BDE094C}">
      <dgm:prSet/>
      <dgm:spPr/>
      <dgm:t>
        <a:bodyPr/>
        <a:lstStyle/>
        <a:p>
          <a:endParaRPr lang="ru-RU"/>
        </a:p>
      </dgm:t>
    </dgm:pt>
    <dgm:pt modelId="{5D1929E8-C307-48F8-B1E3-A4C56EA23EFC}" type="pres">
      <dgm:prSet presAssocID="{155FA69E-9833-4E36-9D98-37B7FE322AE9}" presName="Name0" presStyleCnt="0">
        <dgm:presLayoutVars>
          <dgm:dir/>
          <dgm:resizeHandles val="exact"/>
        </dgm:presLayoutVars>
      </dgm:prSet>
      <dgm:spPr/>
    </dgm:pt>
    <dgm:pt modelId="{E1A171CD-84B7-4B13-AD99-7146DE05D6BB}" type="pres">
      <dgm:prSet presAssocID="{A146E512-0241-4891-83B2-829F01C6BC84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FE32E4-DF1B-4B9F-87D3-BFB8F5765B1E}" type="pres">
      <dgm:prSet presAssocID="{04107BCB-4271-441C-97B7-338312B7918D}" presName="sibTrans" presStyleLbl="sibTrans2D1" presStyleIdx="0" presStyleCnt="4"/>
      <dgm:spPr/>
      <dgm:t>
        <a:bodyPr/>
        <a:lstStyle/>
        <a:p>
          <a:endParaRPr lang="ru-RU"/>
        </a:p>
      </dgm:t>
    </dgm:pt>
    <dgm:pt modelId="{2AAD382A-B547-4598-83F5-11954AD97818}" type="pres">
      <dgm:prSet presAssocID="{04107BCB-4271-441C-97B7-338312B7918D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064927E0-B9DA-4288-A36F-9B0FEFFBD17A}" type="pres">
      <dgm:prSet presAssocID="{6403EF65-AE7F-4F4B-8E86-9691BF279D4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3752F1-DDB3-4798-ACD7-26CC295B27A8}" type="pres">
      <dgm:prSet presAssocID="{37968E44-6562-47FA-BCEC-BB0696883D83}" presName="sibTrans" presStyleLbl="sibTrans2D1" presStyleIdx="1" presStyleCnt="4"/>
      <dgm:spPr/>
      <dgm:t>
        <a:bodyPr/>
        <a:lstStyle/>
        <a:p>
          <a:endParaRPr lang="ru-RU"/>
        </a:p>
      </dgm:t>
    </dgm:pt>
    <dgm:pt modelId="{F872CB46-8D43-425A-8830-AB22123EA659}" type="pres">
      <dgm:prSet presAssocID="{37968E44-6562-47FA-BCEC-BB0696883D83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5B19477D-B25D-4237-8F84-FAEB43CD58B5}" type="pres">
      <dgm:prSet presAssocID="{6C868969-3633-4995-856D-6C2099E2726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FAC11A-C985-4510-9FEF-E8439A750D70}" type="pres">
      <dgm:prSet presAssocID="{809EA450-37C2-452F-A25B-233819A206B2}" presName="sibTrans" presStyleLbl="sibTrans2D1" presStyleIdx="2" presStyleCnt="4"/>
      <dgm:spPr/>
      <dgm:t>
        <a:bodyPr/>
        <a:lstStyle/>
        <a:p>
          <a:endParaRPr lang="ru-RU"/>
        </a:p>
      </dgm:t>
    </dgm:pt>
    <dgm:pt modelId="{E0AE948F-C4B2-47B5-86E7-343025870503}" type="pres">
      <dgm:prSet presAssocID="{809EA450-37C2-452F-A25B-233819A206B2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3B8844B8-EA35-41A0-B1B1-03DD4875AEE4}" type="pres">
      <dgm:prSet presAssocID="{6476A163-CC49-4DFC-A556-A7AFF2AA336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C1ADF0-EFE7-45C3-9F52-5B8AA203D864}" type="pres">
      <dgm:prSet presAssocID="{12A17955-DA8A-41EF-A4B4-DD0D5144D895}" presName="sibTrans" presStyleLbl="sibTrans2D1" presStyleIdx="3" presStyleCnt="4"/>
      <dgm:spPr/>
      <dgm:t>
        <a:bodyPr/>
        <a:lstStyle/>
        <a:p>
          <a:endParaRPr lang="ru-RU"/>
        </a:p>
      </dgm:t>
    </dgm:pt>
    <dgm:pt modelId="{F142B6BB-D6B3-46C0-9DDD-2F5C248C2C53}" type="pres">
      <dgm:prSet presAssocID="{12A17955-DA8A-41EF-A4B4-DD0D5144D895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23464360-812E-44F7-A378-36C74E556600}" type="pres">
      <dgm:prSet presAssocID="{54379B66-C2F1-4B61-B6E1-C84D238489C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2F0C8D1-D069-4DB4-95A5-FFBE3D700484}" type="presOf" srcId="{37968E44-6562-47FA-BCEC-BB0696883D83}" destId="{F872CB46-8D43-425A-8830-AB22123EA659}" srcOrd="1" destOrd="0" presId="urn:microsoft.com/office/officeart/2005/8/layout/process1"/>
    <dgm:cxn modelId="{D477908F-66F2-4E21-9710-8B819CDA624B}" type="presOf" srcId="{155FA69E-9833-4E36-9D98-37B7FE322AE9}" destId="{5D1929E8-C307-48F8-B1E3-A4C56EA23EFC}" srcOrd="0" destOrd="0" presId="urn:microsoft.com/office/officeart/2005/8/layout/process1"/>
    <dgm:cxn modelId="{B375980C-F78F-4DCE-A21F-AB2FEF5F3224}" type="presOf" srcId="{A146E512-0241-4891-83B2-829F01C6BC84}" destId="{E1A171CD-84B7-4B13-AD99-7146DE05D6BB}" srcOrd="0" destOrd="0" presId="urn:microsoft.com/office/officeart/2005/8/layout/process1"/>
    <dgm:cxn modelId="{EF7263A4-DA90-456E-BB19-2209D1C4A9D6}" srcId="{155FA69E-9833-4E36-9D98-37B7FE322AE9}" destId="{6403EF65-AE7F-4F4B-8E86-9691BF279D4A}" srcOrd="1" destOrd="0" parTransId="{203CF9A9-14BF-470C-B193-54E5B2780FB1}" sibTransId="{37968E44-6562-47FA-BCEC-BB0696883D83}"/>
    <dgm:cxn modelId="{827B47E9-5A6D-448A-B6AB-BA038315A14C}" type="presOf" srcId="{809EA450-37C2-452F-A25B-233819A206B2}" destId="{29FAC11A-C985-4510-9FEF-E8439A750D70}" srcOrd="0" destOrd="0" presId="urn:microsoft.com/office/officeart/2005/8/layout/process1"/>
    <dgm:cxn modelId="{71C3A47C-85F6-4BE8-B41D-BF1A33B4EF2B}" srcId="{155FA69E-9833-4E36-9D98-37B7FE322AE9}" destId="{6476A163-CC49-4DFC-A556-A7AFF2AA336F}" srcOrd="3" destOrd="0" parTransId="{92D1A2C4-CCF5-4C33-BAA6-5F18B6CBD291}" sibTransId="{12A17955-DA8A-41EF-A4B4-DD0D5144D895}"/>
    <dgm:cxn modelId="{A06D248D-C92D-4755-87AB-89F67F4A82C7}" srcId="{155FA69E-9833-4E36-9D98-37B7FE322AE9}" destId="{A146E512-0241-4891-83B2-829F01C6BC84}" srcOrd="0" destOrd="0" parTransId="{07B7834C-86A1-4251-BCB4-F75ACD021582}" sibTransId="{04107BCB-4271-441C-97B7-338312B7918D}"/>
    <dgm:cxn modelId="{D8A54850-9955-408F-9195-53FA14597CA5}" type="presOf" srcId="{04107BCB-4271-441C-97B7-338312B7918D}" destId="{2AAD382A-B547-4598-83F5-11954AD97818}" srcOrd="1" destOrd="0" presId="urn:microsoft.com/office/officeart/2005/8/layout/process1"/>
    <dgm:cxn modelId="{22355A80-ACA1-4E3F-80CE-42854720D293}" type="presOf" srcId="{54379B66-C2F1-4B61-B6E1-C84D238489CC}" destId="{23464360-812E-44F7-A378-36C74E556600}" srcOrd="0" destOrd="0" presId="urn:microsoft.com/office/officeart/2005/8/layout/process1"/>
    <dgm:cxn modelId="{8CE1FFF6-E414-4317-B8D7-4AF86BDE094C}" srcId="{155FA69E-9833-4E36-9D98-37B7FE322AE9}" destId="{54379B66-C2F1-4B61-B6E1-C84D238489CC}" srcOrd="4" destOrd="0" parTransId="{379886A7-6E17-4F02-A567-BD282B2E0730}" sibTransId="{67D2D38A-4B5D-46C3-A4F1-D58071432100}"/>
    <dgm:cxn modelId="{19577086-A315-4210-A893-956755DE2622}" type="presOf" srcId="{04107BCB-4271-441C-97B7-338312B7918D}" destId="{ABFE32E4-DF1B-4B9F-87D3-BFB8F5765B1E}" srcOrd="0" destOrd="0" presId="urn:microsoft.com/office/officeart/2005/8/layout/process1"/>
    <dgm:cxn modelId="{FEBCE987-E41D-4093-B7C3-33CB36DAA351}" type="presOf" srcId="{37968E44-6562-47FA-BCEC-BB0696883D83}" destId="{D13752F1-DDB3-4798-ACD7-26CC295B27A8}" srcOrd="0" destOrd="0" presId="urn:microsoft.com/office/officeart/2005/8/layout/process1"/>
    <dgm:cxn modelId="{D7786AEF-7022-4A60-A425-7CAF8E256453}" type="presOf" srcId="{809EA450-37C2-452F-A25B-233819A206B2}" destId="{E0AE948F-C4B2-47B5-86E7-343025870503}" srcOrd="1" destOrd="0" presId="urn:microsoft.com/office/officeart/2005/8/layout/process1"/>
    <dgm:cxn modelId="{97D733FB-6A45-4E69-B11A-224E3A72B49F}" type="presOf" srcId="{6403EF65-AE7F-4F4B-8E86-9691BF279D4A}" destId="{064927E0-B9DA-4288-A36F-9B0FEFFBD17A}" srcOrd="0" destOrd="0" presId="urn:microsoft.com/office/officeart/2005/8/layout/process1"/>
    <dgm:cxn modelId="{A7958095-EFF2-49DB-A8E8-E6263ED20DFC}" type="presOf" srcId="{6C868969-3633-4995-856D-6C2099E2726C}" destId="{5B19477D-B25D-4237-8F84-FAEB43CD58B5}" srcOrd="0" destOrd="0" presId="urn:microsoft.com/office/officeart/2005/8/layout/process1"/>
    <dgm:cxn modelId="{631BA892-88AA-48FC-BA28-3DD9D773858C}" type="presOf" srcId="{12A17955-DA8A-41EF-A4B4-DD0D5144D895}" destId="{F142B6BB-D6B3-46C0-9DDD-2F5C248C2C53}" srcOrd="1" destOrd="0" presId="urn:microsoft.com/office/officeart/2005/8/layout/process1"/>
    <dgm:cxn modelId="{954B04B0-D5A1-4BC1-9809-347050093052}" type="presOf" srcId="{6476A163-CC49-4DFC-A556-A7AFF2AA336F}" destId="{3B8844B8-EA35-41A0-B1B1-03DD4875AEE4}" srcOrd="0" destOrd="0" presId="urn:microsoft.com/office/officeart/2005/8/layout/process1"/>
    <dgm:cxn modelId="{F13A2053-BCFD-4C1E-981A-E4C63A17590F}" srcId="{155FA69E-9833-4E36-9D98-37B7FE322AE9}" destId="{6C868969-3633-4995-856D-6C2099E2726C}" srcOrd="2" destOrd="0" parTransId="{373C0DFF-433C-425F-9A17-88E3160F00AA}" sibTransId="{809EA450-37C2-452F-A25B-233819A206B2}"/>
    <dgm:cxn modelId="{59B09A10-1A32-4D5E-9FD0-DCCD00B60AA2}" type="presOf" srcId="{12A17955-DA8A-41EF-A4B4-DD0D5144D895}" destId="{10C1ADF0-EFE7-45C3-9F52-5B8AA203D864}" srcOrd="0" destOrd="0" presId="urn:microsoft.com/office/officeart/2005/8/layout/process1"/>
    <dgm:cxn modelId="{94512526-B838-4913-8787-A6F0B7B6973C}" type="presParOf" srcId="{5D1929E8-C307-48F8-B1E3-A4C56EA23EFC}" destId="{E1A171CD-84B7-4B13-AD99-7146DE05D6BB}" srcOrd="0" destOrd="0" presId="urn:microsoft.com/office/officeart/2005/8/layout/process1"/>
    <dgm:cxn modelId="{1DBE21D8-3850-4BEF-AB42-CBBF99160CFB}" type="presParOf" srcId="{5D1929E8-C307-48F8-B1E3-A4C56EA23EFC}" destId="{ABFE32E4-DF1B-4B9F-87D3-BFB8F5765B1E}" srcOrd="1" destOrd="0" presId="urn:microsoft.com/office/officeart/2005/8/layout/process1"/>
    <dgm:cxn modelId="{4798ACBC-B72D-4216-8A82-529BBB3F9B7D}" type="presParOf" srcId="{ABFE32E4-DF1B-4B9F-87D3-BFB8F5765B1E}" destId="{2AAD382A-B547-4598-83F5-11954AD97818}" srcOrd="0" destOrd="0" presId="urn:microsoft.com/office/officeart/2005/8/layout/process1"/>
    <dgm:cxn modelId="{46486B14-DF83-4FA7-8B8A-11C6D42E27D7}" type="presParOf" srcId="{5D1929E8-C307-48F8-B1E3-A4C56EA23EFC}" destId="{064927E0-B9DA-4288-A36F-9B0FEFFBD17A}" srcOrd="2" destOrd="0" presId="urn:microsoft.com/office/officeart/2005/8/layout/process1"/>
    <dgm:cxn modelId="{8946D9CE-9B01-4CC8-95B7-EDBC296347D8}" type="presParOf" srcId="{5D1929E8-C307-48F8-B1E3-A4C56EA23EFC}" destId="{D13752F1-DDB3-4798-ACD7-26CC295B27A8}" srcOrd="3" destOrd="0" presId="urn:microsoft.com/office/officeart/2005/8/layout/process1"/>
    <dgm:cxn modelId="{94B9A78B-6249-435A-A3F8-4A9B41703F58}" type="presParOf" srcId="{D13752F1-DDB3-4798-ACD7-26CC295B27A8}" destId="{F872CB46-8D43-425A-8830-AB22123EA659}" srcOrd="0" destOrd="0" presId="urn:microsoft.com/office/officeart/2005/8/layout/process1"/>
    <dgm:cxn modelId="{2B181546-FDC5-4DB3-AB12-5BF6DE31ACE1}" type="presParOf" srcId="{5D1929E8-C307-48F8-B1E3-A4C56EA23EFC}" destId="{5B19477D-B25D-4237-8F84-FAEB43CD58B5}" srcOrd="4" destOrd="0" presId="urn:microsoft.com/office/officeart/2005/8/layout/process1"/>
    <dgm:cxn modelId="{94B38EA3-3669-4285-9C5A-E09FDC820ED1}" type="presParOf" srcId="{5D1929E8-C307-48F8-B1E3-A4C56EA23EFC}" destId="{29FAC11A-C985-4510-9FEF-E8439A750D70}" srcOrd="5" destOrd="0" presId="urn:microsoft.com/office/officeart/2005/8/layout/process1"/>
    <dgm:cxn modelId="{D649C86A-A358-47E0-B710-642DC9509DED}" type="presParOf" srcId="{29FAC11A-C985-4510-9FEF-E8439A750D70}" destId="{E0AE948F-C4B2-47B5-86E7-343025870503}" srcOrd="0" destOrd="0" presId="urn:microsoft.com/office/officeart/2005/8/layout/process1"/>
    <dgm:cxn modelId="{DBC52AC9-6BB8-4DF7-9BD5-FCC3FA0971DF}" type="presParOf" srcId="{5D1929E8-C307-48F8-B1E3-A4C56EA23EFC}" destId="{3B8844B8-EA35-41A0-B1B1-03DD4875AEE4}" srcOrd="6" destOrd="0" presId="urn:microsoft.com/office/officeart/2005/8/layout/process1"/>
    <dgm:cxn modelId="{7C96A2A3-165B-4CAE-AE41-575AFEFC7E9E}" type="presParOf" srcId="{5D1929E8-C307-48F8-B1E3-A4C56EA23EFC}" destId="{10C1ADF0-EFE7-45C3-9F52-5B8AA203D864}" srcOrd="7" destOrd="0" presId="urn:microsoft.com/office/officeart/2005/8/layout/process1"/>
    <dgm:cxn modelId="{59661B98-4FF8-41FD-9EED-335AED310C08}" type="presParOf" srcId="{10C1ADF0-EFE7-45C3-9F52-5B8AA203D864}" destId="{F142B6BB-D6B3-46C0-9DDD-2F5C248C2C53}" srcOrd="0" destOrd="0" presId="urn:microsoft.com/office/officeart/2005/8/layout/process1"/>
    <dgm:cxn modelId="{6DFB3C94-7AD3-4936-94C3-D6AA480EE785}" type="presParOf" srcId="{5D1929E8-C307-48F8-B1E3-A4C56EA23EFC}" destId="{23464360-812E-44F7-A378-36C74E556600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EAD2849-C507-435E-A23E-A8104436C520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63ADB817-59F3-4296-A6F8-89C2AF5EF98F}">
      <dgm:prSet phldrT="[Текст]"/>
      <dgm:spPr/>
      <dgm:t>
        <a:bodyPr/>
        <a:lstStyle/>
        <a:p>
          <a:r>
            <a:rPr lang="ru-RU"/>
            <a:t>1852 год</a:t>
          </a:r>
        </a:p>
        <a:p>
          <a:r>
            <a:rPr lang="ru-RU"/>
            <a:t>Мясные продукты </a:t>
          </a:r>
        </a:p>
        <a:p>
          <a:r>
            <a:rPr lang="ru-RU"/>
            <a:t>Ледово-солевой раствор</a:t>
          </a:r>
        </a:p>
      </dgm:t>
    </dgm:pt>
    <dgm:pt modelId="{6F38AD8D-5E31-4617-AADB-BE2E8A4E97A1}" type="parTrans" cxnId="{14E8E5A9-1746-49C8-ADF8-6FDB57714985}">
      <dgm:prSet/>
      <dgm:spPr/>
      <dgm:t>
        <a:bodyPr/>
        <a:lstStyle/>
        <a:p>
          <a:endParaRPr lang="ru-RU"/>
        </a:p>
      </dgm:t>
    </dgm:pt>
    <dgm:pt modelId="{56875BFA-EACC-4448-B772-21B65D28C132}" type="sibTrans" cxnId="{14E8E5A9-1746-49C8-ADF8-6FDB57714985}">
      <dgm:prSet/>
      <dgm:spPr/>
      <dgm:t>
        <a:bodyPr/>
        <a:lstStyle/>
        <a:p>
          <a:endParaRPr lang="ru-RU"/>
        </a:p>
      </dgm:t>
    </dgm:pt>
    <dgm:pt modelId="{517FEC79-5502-42CF-BE18-D0C3EDC8775B}">
      <dgm:prSet phldrT="[Текст]"/>
      <dgm:spPr/>
      <dgm:t>
        <a:bodyPr/>
        <a:lstStyle/>
        <a:p>
          <a:r>
            <a:rPr lang="ru-RU"/>
            <a:t>Замораживали  только некоторые виды фруктов, главным образом клубнику и вишню</a:t>
          </a:r>
        </a:p>
      </dgm:t>
    </dgm:pt>
    <dgm:pt modelId="{912AD69A-C481-460A-B0D7-8CF5E07BA9DD}" type="parTrans" cxnId="{5D47F53F-BB1F-45E1-924B-F1768EABF5E3}">
      <dgm:prSet/>
      <dgm:spPr/>
      <dgm:t>
        <a:bodyPr/>
        <a:lstStyle/>
        <a:p>
          <a:endParaRPr lang="ru-RU"/>
        </a:p>
      </dgm:t>
    </dgm:pt>
    <dgm:pt modelId="{06E5C19E-1DDF-4DA3-B5F6-8FEF9B77563B}" type="sibTrans" cxnId="{5D47F53F-BB1F-45E1-924B-F1768EABF5E3}">
      <dgm:prSet/>
      <dgm:spPr/>
      <dgm:t>
        <a:bodyPr/>
        <a:lstStyle/>
        <a:p>
          <a:endParaRPr lang="ru-RU"/>
        </a:p>
      </dgm:t>
    </dgm:pt>
    <dgm:pt modelId="{75DA7662-0248-4A9F-BEC5-2C52497409B8}">
      <dgm:prSet/>
      <dgm:spPr/>
      <dgm:t>
        <a:bodyPr/>
        <a:lstStyle/>
        <a:p>
          <a:r>
            <a:rPr lang="ru-RU"/>
            <a:t>В начале XX века были сделаны попытки замораживать не только мясо и рыбу, но и другие продукты.</a:t>
          </a:r>
        </a:p>
      </dgm:t>
    </dgm:pt>
    <dgm:pt modelId="{B4751470-90B4-41EC-8CEE-07D88D64CE5E}" type="parTrans" cxnId="{08D76DD2-5E78-4BBA-9067-DAB3852C27CB}">
      <dgm:prSet/>
      <dgm:spPr/>
      <dgm:t>
        <a:bodyPr/>
        <a:lstStyle/>
        <a:p>
          <a:endParaRPr lang="ru-RU"/>
        </a:p>
      </dgm:t>
    </dgm:pt>
    <dgm:pt modelId="{6BD44F37-BCBB-42B3-958E-8652DAAD8036}" type="sibTrans" cxnId="{08D76DD2-5E78-4BBA-9067-DAB3852C27CB}">
      <dgm:prSet/>
      <dgm:spPr/>
      <dgm:t>
        <a:bodyPr/>
        <a:lstStyle/>
        <a:p>
          <a:endParaRPr lang="ru-RU"/>
        </a:p>
      </dgm:t>
    </dgm:pt>
    <dgm:pt modelId="{6A044C4F-E084-4546-B4E4-6AF7992463ED}">
      <dgm:prSet/>
      <dgm:spPr/>
      <dgm:t>
        <a:bodyPr/>
        <a:lstStyle/>
        <a:p>
          <a:r>
            <a:rPr lang="ru-RU"/>
            <a:t>1908 год Г.С. Бейкер. начинают замораживать фрукты холодно-упаковочным  способом</a:t>
          </a:r>
        </a:p>
      </dgm:t>
    </dgm:pt>
    <dgm:pt modelId="{1BDEB3CC-B8AE-4AFE-B74E-3D3F31F95BF3}" type="parTrans" cxnId="{E7E7D4E7-34D6-4753-B777-B92B91A520BF}">
      <dgm:prSet/>
      <dgm:spPr/>
      <dgm:t>
        <a:bodyPr/>
        <a:lstStyle/>
        <a:p>
          <a:endParaRPr lang="ru-RU"/>
        </a:p>
      </dgm:t>
    </dgm:pt>
    <dgm:pt modelId="{F269DCA9-C5DD-41F8-825D-D6E01A2B7E94}" type="sibTrans" cxnId="{E7E7D4E7-34D6-4753-B777-B92B91A520BF}">
      <dgm:prSet/>
      <dgm:spPr/>
      <dgm:t>
        <a:bodyPr/>
        <a:lstStyle/>
        <a:p>
          <a:endParaRPr lang="ru-RU"/>
        </a:p>
      </dgm:t>
    </dgm:pt>
    <dgm:pt modelId="{AAF455BC-7052-4AB2-8BEF-8C37DB2B9177}">
      <dgm:prSet/>
      <dgm:spPr/>
      <dgm:t>
        <a:bodyPr/>
        <a:lstStyle/>
        <a:p>
          <a:r>
            <a:rPr lang="ru-RU"/>
            <a:t>1916 год. Германия. Эксперимент по быстрой заморозке </a:t>
          </a:r>
        </a:p>
      </dgm:t>
    </dgm:pt>
    <dgm:pt modelId="{31789D36-A9A9-4C33-807F-1B150673DA03}" type="parTrans" cxnId="{663C0D21-FC24-4C4A-917E-C3BFF575BC4D}">
      <dgm:prSet/>
      <dgm:spPr/>
      <dgm:t>
        <a:bodyPr/>
        <a:lstStyle/>
        <a:p>
          <a:endParaRPr lang="ru-RU"/>
        </a:p>
      </dgm:t>
    </dgm:pt>
    <dgm:pt modelId="{10AA0027-827A-4F56-BFF7-6834B1A26FE1}" type="sibTrans" cxnId="{663C0D21-FC24-4C4A-917E-C3BFF575BC4D}">
      <dgm:prSet/>
      <dgm:spPr/>
      <dgm:t>
        <a:bodyPr/>
        <a:lstStyle/>
        <a:p>
          <a:endParaRPr lang="ru-RU"/>
        </a:p>
      </dgm:t>
    </dgm:pt>
    <dgm:pt modelId="{EF0F2887-D3DE-44B8-8DEB-0F8E1009F5F5}">
      <dgm:prSet/>
      <dgm:spPr/>
      <dgm:t>
        <a:bodyPr/>
        <a:lstStyle/>
        <a:p>
          <a:r>
            <a:rPr lang="ru-RU"/>
            <a:t>1917 год. К.Берсей разработал заморозку в контейнерах</a:t>
          </a:r>
        </a:p>
      </dgm:t>
    </dgm:pt>
    <dgm:pt modelId="{D311CF6F-6822-4444-8FE9-4950C404DD0A}" type="parTrans" cxnId="{5E406010-BFAA-4E84-B120-463F067B0200}">
      <dgm:prSet/>
      <dgm:spPr/>
      <dgm:t>
        <a:bodyPr/>
        <a:lstStyle/>
        <a:p>
          <a:endParaRPr lang="ru-RU"/>
        </a:p>
      </dgm:t>
    </dgm:pt>
    <dgm:pt modelId="{A230824D-27F7-4491-A3D7-9799979A2A65}" type="sibTrans" cxnId="{5E406010-BFAA-4E84-B120-463F067B0200}">
      <dgm:prSet/>
      <dgm:spPr/>
      <dgm:t>
        <a:bodyPr/>
        <a:lstStyle/>
        <a:p>
          <a:endParaRPr lang="ru-RU"/>
        </a:p>
      </dgm:t>
    </dgm:pt>
    <dgm:pt modelId="{7D92CBCA-F672-4508-8C63-C6AF2330E533}">
      <dgm:prSet/>
      <dgm:spPr/>
      <dgm:t>
        <a:bodyPr/>
        <a:lstStyle/>
        <a:p>
          <a:r>
            <a:rPr lang="ru-RU"/>
            <a:t>1919 год началась продажа замороженных продуктов</a:t>
          </a:r>
        </a:p>
      </dgm:t>
    </dgm:pt>
    <dgm:pt modelId="{08E8B00B-9F68-42B7-95AA-FD5BD7718887}" type="parTrans" cxnId="{96ABDEC8-10C9-412A-99A5-27E86842166F}">
      <dgm:prSet/>
      <dgm:spPr/>
      <dgm:t>
        <a:bodyPr/>
        <a:lstStyle/>
        <a:p>
          <a:endParaRPr lang="ru-RU"/>
        </a:p>
      </dgm:t>
    </dgm:pt>
    <dgm:pt modelId="{F190F2CB-5FCE-4644-9F5B-D51CFA7F9EAA}" type="sibTrans" cxnId="{96ABDEC8-10C9-412A-99A5-27E86842166F}">
      <dgm:prSet/>
      <dgm:spPr/>
      <dgm:t>
        <a:bodyPr/>
        <a:lstStyle/>
        <a:p>
          <a:endParaRPr lang="ru-RU"/>
        </a:p>
      </dgm:t>
    </dgm:pt>
    <dgm:pt modelId="{28537B85-B308-45FB-AC3B-71E43BFFB773}" type="pres">
      <dgm:prSet presAssocID="{4EAD2849-C507-435E-A23E-A8104436C520}" presName="Name0" presStyleCnt="0">
        <dgm:presLayoutVars>
          <dgm:dir/>
          <dgm:resizeHandles val="exact"/>
        </dgm:presLayoutVars>
      </dgm:prSet>
      <dgm:spPr/>
    </dgm:pt>
    <dgm:pt modelId="{4EBB5A43-DB9C-4E9A-9C49-AC622E28EFF5}" type="pres">
      <dgm:prSet presAssocID="{63ADB817-59F3-4296-A6F8-89C2AF5EF98F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CF2400-E1DB-455C-83BF-9A84B45AFA84}" type="pres">
      <dgm:prSet presAssocID="{56875BFA-EACC-4448-B772-21B65D28C132}" presName="sibTrans" presStyleLbl="sibTrans2D1" presStyleIdx="0" presStyleCnt="6"/>
      <dgm:spPr/>
      <dgm:t>
        <a:bodyPr/>
        <a:lstStyle/>
        <a:p>
          <a:endParaRPr lang="ru-RU"/>
        </a:p>
      </dgm:t>
    </dgm:pt>
    <dgm:pt modelId="{6C0F6BDD-4BC5-4729-89F5-B24FD713090C}" type="pres">
      <dgm:prSet presAssocID="{56875BFA-EACC-4448-B772-21B65D28C132}" presName="connectorText" presStyleLbl="sibTrans2D1" presStyleIdx="0" presStyleCnt="6"/>
      <dgm:spPr/>
      <dgm:t>
        <a:bodyPr/>
        <a:lstStyle/>
        <a:p>
          <a:endParaRPr lang="ru-RU"/>
        </a:p>
      </dgm:t>
    </dgm:pt>
    <dgm:pt modelId="{0E346334-3B44-4523-AF31-15C2A6C17CFA}" type="pres">
      <dgm:prSet presAssocID="{75DA7662-0248-4A9F-BEC5-2C52497409B8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129D74-9FF2-48C9-92B3-54B1116F2BFC}" type="pres">
      <dgm:prSet presAssocID="{6BD44F37-BCBB-42B3-958E-8652DAAD8036}" presName="sibTrans" presStyleLbl="sibTrans2D1" presStyleIdx="1" presStyleCnt="6"/>
      <dgm:spPr/>
      <dgm:t>
        <a:bodyPr/>
        <a:lstStyle/>
        <a:p>
          <a:endParaRPr lang="ru-RU"/>
        </a:p>
      </dgm:t>
    </dgm:pt>
    <dgm:pt modelId="{91DDB86E-EE8E-4C8D-85BA-F4B8837A76FE}" type="pres">
      <dgm:prSet presAssocID="{6BD44F37-BCBB-42B3-958E-8652DAAD8036}" presName="connectorText" presStyleLbl="sibTrans2D1" presStyleIdx="1" presStyleCnt="6"/>
      <dgm:spPr/>
      <dgm:t>
        <a:bodyPr/>
        <a:lstStyle/>
        <a:p>
          <a:endParaRPr lang="ru-RU"/>
        </a:p>
      </dgm:t>
    </dgm:pt>
    <dgm:pt modelId="{7BE64B95-CA60-4875-9588-FB9DA2262228}" type="pres">
      <dgm:prSet presAssocID="{6A044C4F-E084-4546-B4E4-6AF7992463ED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1E24AD-1DE1-420B-87BB-C44AB0F95A5D}" type="pres">
      <dgm:prSet presAssocID="{F269DCA9-C5DD-41F8-825D-D6E01A2B7E94}" presName="sibTrans" presStyleLbl="sibTrans2D1" presStyleIdx="2" presStyleCnt="6"/>
      <dgm:spPr/>
      <dgm:t>
        <a:bodyPr/>
        <a:lstStyle/>
        <a:p>
          <a:endParaRPr lang="ru-RU"/>
        </a:p>
      </dgm:t>
    </dgm:pt>
    <dgm:pt modelId="{5419D65D-43AB-468F-89DD-F26FD0725DF0}" type="pres">
      <dgm:prSet presAssocID="{F269DCA9-C5DD-41F8-825D-D6E01A2B7E94}" presName="connectorText" presStyleLbl="sibTrans2D1" presStyleIdx="2" presStyleCnt="6"/>
      <dgm:spPr/>
      <dgm:t>
        <a:bodyPr/>
        <a:lstStyle/>
        <a:p>
          <a:endParaRPr lang="ru-RU"/>
        </a:p>
      </dgm:t>
    </dgm:pt>
    <dgm:pt modelId="{F584A2DE-CE01-4C8B-A48F-1F3F067F2946}" type="pres">
      <dgm:prSet presAssocID="{AAF455BC-7052-4AB2-8BEF-8C37DB2B9177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C21D28-61F3-4D9A-8275-17239CBAFE79}" type="pres">
      <dgm:prSet presAssocID="{10AA0027-827A-4F56-BFF7-6834B1A26FE1}" presName="sibTrans" presStyleLbl="sibTrans2D1" presStyleIdx="3" presStyleCnt="6"/>
      <dgm:spPr/>
      <dgm:t>
        <a:bodyPr/>
        <a:lstStyle/>
        <a:p>
          <a:endParaRPr lang="ru-RU"/>
        </a:p>
      </dgm:t>
    </dgm:pt>
    <dgm:pt modelId="{146B9D53-5288-4E4C-9B9A-89A572B9BE8E}" type="pres">
      <dgm:prSet presAssocID="{10AA0027-827A-4F56-BFF7-6834B1A26FE1}" presName="connectorText" presStyleLbl="sibTrans2D1" presStyleIdx="3" presStyleCnt="6"/>
      <dgm:spPr/>
      <dgm:t>
        <a:bodyPr/>
        <a:lstStyle/>
        <a:p>
          <a:endParaRPr lang="ru-RU"/>
        </a:p>
      </dgm:t>
    </dgm:pt>
    <dgm:pt modelId="{9AC1E1B9-1E4C-454A-890E-B9DE720D35BA}" type="pres">
      <dgm:prSet presAssocID="{517FEC79-5502-42CF-BE18-D0C3EDC8775B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0D83BD-754C-4237-AE60-8A0F444C4BDB}" type="pres">
      <dgm:prSet presAssocID="{06E5C19E-1DDF-4DA3-B5F6-8FEF9B77563B}" presName="sibTrans" presStyleLbl="sibTrans2D1" presStyleIdx="4" presStyleCnt="6"/>
      <dgm:spPr/>
      <dgm:t>
        <a:bodyPr/>
        <a:lstStyle/>
        <a:p>
          <a:endParaRPr lang="ru-RU"/>
        </a:p>
      </dgm:t>
    </dgm:pt>
    <dgm:pt modelId="{AC039789-B7E8-4F06-B6E6-C0CE5EA68978}" type="pres">
      <dgm:prSet presAssocID="{06E5C19E-1DDF-4DA3-B5F6-8FEF9B77563B}" presName="connectorText" presStyleLbl="sibTrans2D1" presStyleIdx="4" presStyleCnt="6"/>
      <dgm:spPr/>
      <dgm:t>
        <a:bodyPr/>
        <a:lstStyle/>
        <a:p>
          <a:endParaRPr lang="ru-RU"/>
        </a:p>
      </dgm:t>
    </dgm:pt>
    <dgm:pt modelId="{A5FA9F85-7029-48B2-883A-332EA6C86A7B}" type="pres">
      <dgm:prSet presAssocID="{EF0F2887-D3DE-44B8-8DEB-0F8E1009F5F5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77F826-0E64-4E06-A044-4BBEA0C8DE9C}" type="pres">
      <dgm:prSet presAssocID="{A230824D-27F7-4491-A3D7-9799979A2A65}" presName="sibTrans" presStyleLbl="sibTrans2D1" presStyleIdx="5" presStyleCnt="6"/>
      <dgm:spPr/>
      <dgm:t>
        <a:bodyPr/>
        <a:lstStyle/>
        <a:p>
          <a:endParaRPr lang="ru-RU"/>
        </a:p>
      </dgm:t>
    </dgm:pt>
    <dgm:pt modelId="{9B2B453D-96B5-40EC-98C1-FA5F9918BE38}" type="pres">
      <dgm:prSet presAssocID="{A230824D-27F7-4491-A3D7-9799979A2A65}" presName="connectorText" presStyleLbl="sibTrans2D1" presStyleIdx="5" presStyleCnt="6"/>
      <dgm:spPr/>
      <dgm:t>
        <a:bodyPr/>
        <a:lstStyle/>
        <a:p>
          <a:endParaRPr lang="ru-RU"/>
        </a:p>
      </dgm:t>
    </dgm:pt>
    <dgm:pt modelId="{C804A419-D8C6-425D-AD6C-7704A50C1E54}" type="pres">
      <dgm:prSet presAssocID="{7D92CBCA-F672-4508-8C63-C6AF2330E533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1A5906B-77EB-40A4-8BB7-C2BBC2E4923B}" type="presOf" srcId="{10AA0027-827A-4F56-BFF7-6834B1A26FE1}" destId="{146B9D53-5288-4E4C-9B9A-89A572B9BE8E}" srcOrd="1" destOrd="0" presId="urn:microsoft.com/office/officeart/2005/8/layout/process1"/>
    <dgm:cxn modelId="{96ABDEC8-10C9-412A-99A5-27E86842166F}" srcId="{4EAD2849-C507-435E-A23E-A8104436C520}" destId="{7D92CBCA-F672-4508-8C63-C6AF2330E533}" srcOrd="6" destOrd="0" parTransId="{08E8B00B-9F68-42B7-95AA-FD5BD7718887}" sibTransId="{F190F2CB-5FCE-4644-9F5B-D51CFA7F9EAA}"/>
    <dgm:cxn modelId="{461081DB-BF39-4C44-81BB-AAA089F4113E}" type="presOf" srcId="{6BD44F37-BCBB-42B3-958E-8652DAAD8036}" destId="{91DDB86E-EE8E-4C8D-85BA-F4B8837A76FE}" srcOrd="1" destOrd="0" presId="urn:microsoft.com/office/officeart/2005/8/layout/process1"/>
    <dgm:cxn modelId="{E7E7D4E7-34D6-4753-B777-B92B91A520BF}" srcId="{4EAD2849-C507-435E-A23E-A8104436C520}" destId="{6A044C4F-E084-4546-B4E4-6AF7992463ED}" srcOrd="2" destOrd="0" parTransId="{1BDEB3CC-B8AE-4AFE-B74E-3D3F31F95BF3}" sibTransId="{F269DCA9-C5DD-41F8-825D-D6E01A2B7E94}"/>
    <dgm:cxn modelId="{31CCEE63-B14A-40DF-8DF0-A70CD48A58EA}" type="presOf" srcId="{EF0F2887-D3DE-44B8-8DEB-0F8E1009F5F5}" destId="{A5FA9F85-7029-48B2-883A-332EA6C86A7B}" srcOrd="0" destOrd="0" presId="urn:microsoft.com/office/officeart/2005/8/layout/process1"/>
    <dgm:cxn modelId="{197AEC78-6874-4ACD-8652-6AD69BD61CB3}" type="presOf" srcId="{4EAD2849-C507-435E-A23E-A8104436C520}" destId="{28537B85-B308-45FB-AC3B-71E43BFFB773}" srcOrd="0" destOrd="0" presId="urn:microsoft.com/office/officeart/2005/8/layout/process1"/>
    <dgm:cxn modelId="{663C0D21-FC24-4C4A-917E-C3BFF575BC4D}" srcId="{4EAD2849-C507-435E-A23E-A8104436C520}" destId="{AAF455BC-7052-4AB2-8BEF-8C37DB2B9177}" srcOrd="3" destOrd="0" parTransId="{31789D36-A9A9-4C33-807F-1B150673DA03}" sibTransId="{10AA0027-827A-4F56-BFF7-6834B1A26FE1}"/>
    <dgm:cxn modelId="{14E8E5A9-1746-49C8-ADF8-6FDB57714985}" srcId="{4EAD2849-C507-435E-A23E-A8104436C520}" destId="{63ADB817-59F3-4296-A6F8-89C2AF5EF98F}" srcOrd="0" destOrd="0" parTransId="{6F38AD8D-5E31-4617-AADB-BE2E8A4E97A1}" sibTransId="{56875BFA-EACC-4448-B772-21B65D28C132}"/>
    <dgm:cxn modelId="{76066374-EBCD-4F51-A126-428F03E28F30}" type="presOf" srcId="{6BD44F37-BCBB-42B3-958E-8652DAAD8036}" destId="{92129D74-9FF2-48C9-92B3-54B1116F2BFC}" srcOrd="0" destOrd="0" presId="urn:microsoft.com/office/officeart/2005/8/layout/process1"/>
    <dgm:cxn modelId="{5D47F53F-BB1F-45E1-924B-F1768EABF5E3}" srcId="{4EAD2849-C507-435E-A23E-A8104436C520}" destId="{517FEC79-5502-42CF-BE18-D0C3EDC8775B}" srcOrd="4" destOrd="0" parTransId="{912AD69A-C481-460A-B0D7-8CF5E07BA9DD}" sibTransId="{06E5C19E-1DDF-4DA3-B5F6-8FEF9B77563B}"/>
    <dgm:cxn modelId="{FB0020CE-C009-439F-83D1-B7CD1C6C3F76}" type="presOf" srcId="{56875BFA-EACC-4448-B772-21B65D28C132}" destId="{A1CF2400-E1DB-455C-83BF-9A84B45AFA84}" srcOrd="0" destOrd="0" presId="urn:microsoft.com/office/officeart/2005/8/layout/process1"/>
    <dgm:cxn modelId="{920EBD95-7BA0-40F9-96FE-EAE57373C9AD}" type="presOf" srcId="{AAF455BC-7052-4AB2-8BEF-8C37DB2B9177}" destId="{F584A2DE-CE01-4C8B-A48F-1F3F067F2946}" srcOrd="0" destOrd="0" presId="urn:microsoft.com/office/officeart/2005/8/layout/process1"/>
    <dgm:cxn modelId="{35A9CA33-01D8-4FB1-9CAD-64837CA4A1C4}" type="presOf" srcId="{75DA7662-0248-4A9F-BEC5-2C52497409B8}" destId="{0E346334-3B44-4523-AF31-15C2A6C17CFA}" srcOrd="0" destOrd="0" presId="urn:microsoft.com/office/officeart/2005/8/layout/process1"/>
    <dgm:cxn modelId="{8DAC8994-4242-4230-9BB8-79DECE38B883}" type="presOf" srcId="{06E5C19E-1DDF-4DA3-B5F6-8FEF9B77563B}" destId="{AC039789-B7E8-4F06-B6E6-C0CE5EA68978}" srcOrd="1" destOrd="0" presId="urn:microsoft.com/office/officeart/2005/8/layout/process1"/>
    <dgm:cxn modelId="{83185C37-B902-4655-80FE-87DDCA54FD25}" type="presOf" srcId="{63ADB817-59F3-4296-A6F8-89C2AF5EF98F}" destId="{4EBB5A43-DB9C-4E9A-9C49-AC622E28EFF5}" srcOrd="0" destOrd="0" presId="urn:microsoft.com/office/officeart/2005/8/layout/process1"/>
    <dgm:cxn modelId="{5491B6B8-F9C9-4439-9B29-43F3FCD0C534}" type="presOf" srcId="{56875BFA-EACC-4448-B772-21B65D28C132}" destId="{6C0F6BDD-4BC5-4729-89F5-B24FD713090C}" srcOrd="1" destOrd="0" presId="urn:microsoft.com/office/officeart/2005/8/layout/process1"/>
    <dgm:cxn modelId="{08D76DD2-5E78-4BBA-9067-DAB3852C27CB}" srcId="{4EAD2849-C507-435E-A23E-A8104436C520}" destId="{75DA7662-0248-4A9F-BEC5-2C52497409B8}" srcOrd="1" destOrd="0" parTransId="{B4751470-90B4-41EC-8CEE-07D88D64CE5E}" sibTransId="{6BD44F37-BCBB-42B3-958E-8652DAAD8036}"/>
    <dgm:cxn modelId="{A5692D13-3725-4AC4-A4C0-6058A890F006}" type="presOf" srcId="{7D92CBCA-F672-4508-8C63-C6AF2330E533}" destId="{C804A419-D8C6-425D-AD6C-7704A50C1E54}" srcOrd="0" destOrd="0" presId="urn:microsoft.com/office/officeart/2005/8/layout/process1"/>
    <dgm:cxn modelId="{E7DBDC2C-451F-4ED6-A19F-8EC9E4CEE208}" type="presOf" srcId="{517FEC79-5502-42CF-BE18-D0C3EDC8775B}" destId="{9AC1E1B9-1E4C-454A-890E-B9DE720D35BA}" srcOrd="0" destOrd="0" presId="urn:microsoft.com/office/officeart/2005/8/layout/process1"/>
    <dgm:cxn modelId="{FE1C0129-A31E-43D4-A4BE-D7B36F9E8C1D}" type="presOf" srcId="{10AA0027-827A-4F56-BFF7-6834B1A26FE1}" destId="{EEC21D28-61F3-4D9A-8275-17239CBAFE79}" srcOrd="0" destOrd="0" presId="urn:microsoft.com/office/officeart/2005/8/layout/process1"/>
    <dgm:cxn modelId="{808F2A3A-7502-4CA5-9F88-F5925C4CFD42}" type="presOf" srcId="{A230824D-27F7-4491-A3D7-9799979A2A65}" destId="{D277F826-0E64-4E06-A044-4BBEA0C8DE9C}" srcOrd="0" destOrd="0" presId="urn:microsoft.com/office/officeart/2005/8/layout/process1"/>
    <dgm:cxn modelId="{5E406010-BFAA-4E84-B120-463F067B0200}" srcId="{4EAD2849-C507-435E-A23E-A8104436C520}" destId="{EF0F2887-D3DE-44B8-8DEB-0F8E1009F5F5}" srcOrd="5" destOrd="0" parTransId="{D311CF6F-6822-4444-8FE9-4950C404DD0A}" sibTransId="{A230824D-27F7-4491-A3D7-9799979A2A65}"/>
    <dgm:cxn modelId="{3F861A8E-1905-48AB-98C2-4CA5B606AC80}" type="presOf" srcId="{F269DCA9-C5DD-41F8-825D-D6E01A2B7E94}" destId="{AC1E24AD-1DE1-420B-87BB-C44AB0F95A5D}" srcOrd="0" destOrd="0" presId="urn:microsoft.com/office/officeart/2005/8/layout/process1"/>
    <dgm:cxn modelId="{BC392719-E3F2-4472-9798-4EE560A1B413}" type="presOf" srcId="{6A044C4F-E084-4546-B4E4-6AF7992463ED}" destId="{7BE64B95-CA60-4875-9588-FB9DA2262228}" srcOrd="0" destOrd="0" presId="urn:microsoft.com/office/officeart/2005/8/layout/process1"/>
    <dgm:cxn modelId="{421D4AD5-E58C-4DCF-9ECF-E6A40AADC6FC}" type="presOf" srcId="{F269DCA9-C5DD-41F8-825D-D6E01A2B7E94}" destId="{5419D65D-43AB-468F-89DD-F26FD0725DF0}" srcOrd="1" destOrd="0" presId="urn:microsoft.com/office/officeart/2005/8/layout/process1"/>
    <dgm:cxn modelId="{5768CFE0-1070-42E9-9DEF-6B5060EB7A98}" type="presOf" srcId="{A230824D-27F7-4491-A3D7-9799979A2A65}" destId="{9B2B453D-96B5-40EC-98C1-FA5F9918BE38}" srcOrd="1" destOrd="0" presId="urn:microsoft.com/office/officeart/2005/8/layout/process1"/>
    <dgm:cxn modelId="{0D15379A-1943-4405-A2C0-CEE87CA26558}" type="presOf" srcId="{06E5C19E-1DDF-4DA3-B5F6-8FEF9B77563B}" destId="{8E0D83BD-754C-4237-AE60-8A0F444C4BDB}" srcOrd="0" destOrd="0" presId="urn:microsoft.com/office/officeart/2005/8/layout/process1"/>
    <dgm:cxn modelId="{22FBAFB3-5665-4855-8084-2EE89A38F0AA}" type="presParOf" srcId="{28537B85-B308-45FB-AC3B-71E43BFFB773}" destId="{4EBB5A43-DB9C-4E9A-9C49-AC622E28EFF5}" srcOrd="0" destOrd="0" presId="urn:microsoft.com/office/officeart/2005/8/layout/process1"/>
    <dgm:cxn modelId="{7154CD61-D845-4D49-9DDB-C84A9BACE1C1}" type="presParOf" srcId="{28537B85-B308-45FB-AC3B-71E43BFFB773}" destId="{A1CF2400-E1DB-455C-83BF-9A84B45AFA84}" srcOrd="1" destOrd="0" presId="urn:microsoft.com/office/officeart/2005/8/layout/process1"/>
    <dgm:cxn modelId="{B3451E2B-8B00-4F59-9B1E-4E57FDE28EDD}" type="presParOf" srcId="{A1CF2400-E1DB-455C-83BF-9A84B45AFA84}" destId="{6C0F6BDD-4BC5-4729-89F5-B24FD713090C}" srcOrd="0" destOrd="0" presId="urn:microsoft.com/office/officeart/2005/8/layout/process1"/>
    <dgm:cxn modelId="{3F9ED252-3410-48C4-B589-4D5EBF23ADBF}" type="presParOf" srcId="{28537B85-B308-45FB-AC3B-71E43BFFB773}" destId="{0E346334-3B44-4523-AF31-15C2A6C17CFA}" srcOrd="2" destOrd="0" presId="urn:microsoft.com/office/officeart/2005/8/layout/process1"/>
    <dgm:cxn modelId="{47DEE7D4-BDCC-4C78-9412-BFEDEF893E85}" type="presParOf" srcId="{28537B85-B308-45FB-AC3B-71E43BFFB773}" destId="{92129D74-9FF2-48C9-92B3-54B1116F2BFC}" srcOrd="3" destOrd="0" presId="urn:microsoft.com/office/officeart/2005/8/layout/process1"/>
    <dgm:cxn modelId="{0539FF47-CAEE-4522-BA8F-42D7288E445A}" type="presParOf" srcId="{92129D74-9FF2-48C9-92B3-54B1116F2BFC}" destId="{91DDB86E-EE8E-4C8D-85BA-F4B8837A76FE}" srcOrd="0" destOrd="0" presId="urn:microsoft.com/office/officeart/2005/8/layout/process1"/>
    <dgm:cxn modelId="{01CED264-2A36-4BBD-A349-7145C9A040FE}" type="presParOf" srcId="{28537B85-B308-45FB-AC3B-71E43BFFB773}" destId="{7BE64B95-CA60-4875-9588-FB9DA2262228}" srcOrd="4" destOrd="0" presId="urn:microsoft.com/office/officeart/2005/8/layout/process1"/>
    <dgm:cxn modelId="{FB12AE5B-EE71-459E-9CF4-9D11A93ACB76}" type="presParOf" srcId="{28537B85-B308-45FB-AC3B-71E43BFFB773}" destId="{AC1E24AD-1DE1-420B-87BB-C44AB0F95A5D}" srcOrd="5" destOrd="0" presId="urn:microsoft.com/office/officeart/2005/8/layout/process1"/>
    <dgm:cxn modelId="{425EDBCF-A2B5-4C74-92B2-864B98C050F6}" type="presParOf" srcId="{AC1E24AD-1DE1-420B-87BB-C44AB0F95A5D}" destId="{5419D65D-43AB-468F-89DD-F26FD0725DF0}" srcOrd="0" destOrd="0" presId="urn:microsoft.com/office/officeart/2005/8/layout/process1"/>
    <dgm:cxn modelId="{89BD4D54-F0D4-47CC-B962-60974DA0848C}" type="presParOf" srcId="{28537B85-B308-45FB-AC3B-71E43BFFB773}" destId="{F584A2DE-CE01-4C8B-A48F-1F3F067F2946}" srcOrd="6" destOrd="0" presId="urn:microsoft.com/office/officeart/2005/8/layout/process1"/>
    <dgm:cxn modelId="{0C984508-8825-4633-8FAD-BD3B7728C923}" type="presParOf" srcId="{28537B85-B308-45FB-AC3B-71E43BFFB773}" destId="{EEC21D28-61F3-4D9A-8275-17239CBAFE79}" srcOrd="7" destOrd="0" presId="urn:microsoft.com/office/officeart/2005/8/layout/process1"/>
    <dgm:cxn modelId="{197FC3EB-7827-4909-A8A3-224E65ED8861}" type="presParOf" srcId="{EEC21D28-61F3-4D9A-8275-17239CBAFE79}" destId="{146B9D53-5288-4E4C-9B9A-89A572B9BE8E}" srcOrd="0" destOrd="0" presId="urn:microsoft.com/office/officeart/2005/8/layout/process1"/>
    <dgm:cxn modelId="{B97F3E9C-89FB-445E-97EC-905513DCF007}" type="presParOf" srcId="{28537B85-B308-45FB-AC3B-71E43BFFB773}" destId="{9AC1E1B9-1E4C-454A-890E-B9DE720D35BA}" srcOrd="8" destOrd="0" presId="urn:microsoft.com/office/officeart/2005/8/layout/process1"/>
    <dgm:cxn modelId="{C4547E4F-0B15-46D7-AD60-7202B9173F91}" type="presParOf" srcId="{28537B85-B308-45FB-AC3B-71E43BFFB773}" destId="{8E0D83BD-754C-4237-AE60-8A0F444C4BDB}" srcOrd="9" destOrd="0" presId="urn:microsoft.com/office/officeart/2005/8/layout/process1"/>
    <dgm:cxn modelId="{FD2AB7F9-B25F-44F5-8D45-B50254F0A275}" type="presParOf" srcId="{8E0D83BD-754C-4237-AE60-8A0F444C4BDB}" destId="{AC039789-B7E8-4F06-B6E6-C0CE5EA68978}" srcOrd="0" destOrd="0" presId="urn:microsoft.com/office/officeart/2005/8/layout/process1"/>
    <dgm:cxn modelId="{7324D901-9D97-4BA2-BC94-D15ECB4CB5AC}" type="presParOf" srcId="{28537B85-B308-45FB-AC3B-71E43BFFB773}" destId="{A5FA9F85-7029-48B2-883A-332EA6C86A7B}" srcOrd="10" destOrd="0" presId="urn:microsoft.com/office/officeart/2005/8/layout/process1"/>
    <dgm:cxn modelId="{6327365E-F033-4A09-9A85-25924B99B77B}" type="presParOf" srcId="{28537B85-B308-45FB-AC3B-71E43BFFB773}" destId="{D277F826-0E64-4E06-A044-4BBEA0C8DE9C}" srcOrd="11" destOrd="0" presId="urn:microsoft.com/office/officeart/2005/8/layout/process1"/>
    <dgm:cxn modelId="{EACBA74A-A96E-4E44-B09F-F58F3CCB06F7}" type="presParOf" srcId="{D277F826-0E64-4E06-A044-4BBEA0C8DE9C}" destId="{9B2B453D-96B5-40EC-98C1-FA5F9918BE38}" srcOrd="0" destOrd="0" presId="urn:microsoft.com/office/officeart/2005/8/layout/process1"/>
    <dgm:cxn modelId="{7AD273DA-5DBC-4383-9055-B513F9C4038B}" type="presParOf" srcId="{28537B85-B308-45FB-AC3B-71E43BFFB773}" destId="{C804A419-D8C6-425D-AD6C-7704A50C1E54}" srcOrd="1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4DC243D-08A2-48B5-BDBF-74653544F5B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2783CB2B-AC32-4692-870B-2149E42624A2}">
      <dgm:prSet phldrT="[Текст]"/>
      <dgm:spPr/>
      <dgm:t>
        <a:bodyPr/>
        <a:lstStyle/>
        <a:p>
          <a:r>
            <a:rPr lang="ru-RU"/>
            <a:t>1852 год</a:t>
          </a:r>
        </a:p>
        <a:p>
          <a:r>
            <a:rPr lang="ru-RU"/>
            <a:t>Первый патент.</a:t>
          </a:r>
        </a:p>
        <a:p>
          <a:r>
            <a:rPr lang="ru-RU"/>
            <a:t>Продукты погружали в ледово-солевой </a:t>
          </a:r>
        </a:p>
      </dgm:t>
    </dgm:pt>
    <dgm:pt modelId="{1A3A351C-4BE5-4D5B-ACF5-B489D0C35056}" type="parTrans" cxnId="{2E7CAE59-43C1-4CED-B5A3-F58785787823}">
      <dgm:prSet/>
      <dgm:spPr/>
      <dgm:t>
        <a:bodyPr/>
        <a:lstStyle/>
        <a:p>
          <a:endParaRPr lang="ru-RU"/>
        </a:p>
      </dgm:t>
    </dgm:pt>
    <dgm:pt modelId="{D05ACE81-EA9A-4501-8716-E1305AC5393B}" type="sibTrans" cxnId="{2E7CAE59-43C1-4CED-B5A3-F58785787823}">
      <dgm:prSet/>
      <dgm:spPr/>
      <dgm:t>
        <a:bodyPr/>
        <a:lstStyle/>
        <a:p>
          <a:endParaRPr lang="ru-RU"/>
        </a:p>
      </dgm:t>
    </dgm:pt>
    <dgm:pt modelId="{FAD90DF6-AA83-4CBC-A888-E1D87F5DC19F}">
      <dgm:prSet phldrT="[Текст]"/>
      <dgm:spPr/>
      <dgm:t>
        <a:bodyPr/>
        <a:lstStyle/>
        <a:p>
          <a:r>
            <a:rPr lang="ru-RU"/>
            <a:t>1916 год. Германия. Эксперимент по быстрой заморозке </a:t>
          </a:r>
        </a:p>
      </dgm:t>
    </dgm:pt>
    <dgm:pt modelId="{CD89B2C5-1A66-4C32-8DB1-06A2126910E7}" type="parTrans" cxnId="{118BD61E-85D5-408F-8709-D126A9284733}">
      <dgm:prSet/>
      <dgm:spPr/>
      <dgm:t>
        <a:bodyPr/>
        <a:lstStyle/>
        <a:p>
          <a:endParaRPr lang="ru-RU"/>
        </a:p>
      </dgm:t>
    </dgm:pt>
    <dgm:pt modelId="{FEABCAD4-6B6D-474E-80EF-1048AE166266}" type="sibTrans" cxnId="{118BD61E-85D5-408F-8709-D126A9284733}">
      <dgm:prSet/>
      <dgm:spPr/>
      <dgm:t>
        <a:bodyPr/>
        <a:lstStyle/>
        <a:p>
          <a:endParaRPr lang="ru-RU"/>
        </a:p>
      </dgm:t>
    </dgm:pt>
    <dgm:pt modelId="{B55E2E56-3C4C-40AB-9B55-C550CE36F462}">
      <dgm:prSet phldrT="[Текст]"/>
      <dgm:spPr/>
      <dgm:t>
        <a:bodyPr/>
        <a:lstStyle/>
        <a:p>
          <a:r>
            <a:rPr lang="ru-RU"/>
            <a:t>1908 год Г.С. Бейкер. начинают замораживать фрукты холодно-упаковочным  способом</a:t>
          </a:r>
        </a:p>
      </dgm:t>
    </dgm:pt>
    <dgm:pt modelId="{89189AFE-7599-4EE7-8DCD-99B1644E73E8}" type="parTrans" cxnId="{2D44C058-6A26-4783-8B0B-26216A7C4519}">
      <dgm:prSet/>
      <dgm:spPr/>
      <dgm:t>
        <a:bodyPr/>
        <a:lstStyle/>
        <a:p>
          <a:endParaRPr lang="ru-RU"/>
        </a:p>
      </dgm:t>
    </dgm:pt>
    <dgm:pt modelId="{5B57B139-A981-4AA0-9F00-B71510865428}" type="sibTrans" cxnId="{2D44C058-6A26-4783-8B0B-26216A7C4519}">
      <dgm:prSet/>
      <dgm:spPr/>
      <dgm:t>
        <a:bodyPr/>
        <a:lstStyle/>
        <a:p>
          <a:endParaRPr lang="ru-RU"/>
        </a:p>
      </dgm:t>
    </dgm:pt>
    <dgm:pt modelId="{C33B8396-6C6D-424E-9234-E22FD0802BCD}">
      <dgm:prSet/>
      <dgm:spPr/>
      <dgm:t>
        <a:bodyPr/>
        <a:lstStyle/>
        <a:p>
          <a:r>
            <a:rPr lang="ru-RU"/>
            <a:t>1919 год началась продажа замороженных продуктов</a:t>
          </a:r>
        </a:p>
      </dgm:t>
    </dgm:pt>
    <dgm:pt modelId="{35D4E379-2CF4-4673-9F80-C181CA69046D}" type="parTrans" cxnId="{17FE30D0-009E-48DE-9409-BE53B33DC363}">
      <dgm:prSet/>
      <dgm:spPr/>
      <dgm:t>
        <a:bodyPr/>
        <a:lstStyle/>
        <a:p>
          <a:endParaRPr lang="ru-RU"/>
        </a:p>
      </dgm:t>
    </dgm:pt>
    <dgm:pt modelId="{E15B72CD-DDB9-4772-9C40-B2978EEA889E}" type="sibTrans" cxnId="{17FE30D0-009E-48DE-9409-BE53B33DC363}">
      <dgm:prSet/>
      <dgm:spPr/>
      <dgm:t>
        <a:bodyPr/>
        <a:lstStyle/>
        <a:p>
          <a:endParaRPr lang="ru-RU"/>
        </a:p>
      </dgm:t>
    </dgm:pt>
    <dgm:pt modelId="{C72D8A62-4B40-4298-87D1-1957BBB8C5D2}">
      <dgm:prSet/>
      <dgm:spPr/>
      <dgm:t>
        <a:bodyPr/>
        <a:lstStyle/>
        <a:p>
          <a:r>
            <a:rPr lang="ru-RU"/>
            <a:t>1917 год. К.Берсей разработал заморозку в контейнерах</a:t>
          </a:r>
        </a:p>
      </dgm:t>
    </dgm:pt>
    <dgm:pt modelId="{71DF53CC-51E9-419A-88C3-BCB9CB18D560}" type="parTrans" cxnId="{2337FCFC-1B07-4AB2-86C1-BE3A70F456A9}">
      <dgm:prSet/>
      <dgm:spPr/>
      <dgm:t>
        <a:bodyPr/>
        <a:lstStyle/>
        <a:p>
          <a:endParaRPr lang="ru-RU"/>
        </a:p>
      </dgm:t>
    </dgm:pt>
    <dgm:pt modelId="{457D3F32-84BE-45BC-B6A2-F4AEB14CFAEF}" type="sibTrans" cxnId="{2337FCFC-1B07-4AB2-86C1-BE3A70F456A9}">
      <dgm:prSet/>
      <dgm:spPr/>
      <dgm:t>
        <a:bodyPr/>
        <a:lstStyle/>
        <a:p>
          <a:endParaRPr lang="ru-RU"/>
        </a:p>
      </dgm:t>
    </dgm:pt>
    <dgm:pt modelId="{E6C53A40-37FF-417A-BBB3-D41B51EC19F8}" type="pres">
      <dgm:prSet presAssocID="{14DC243D-08A2-48B5-BDBF-74653544F5BD}" presName="Name0" presStyleCnt="0">
        <dgm:presLayoutVars>
          <dgm:dir/>
          <dgm:resizeHandles val="exact"/>
        </dgm:presLayoutVars>
      </dgm:prSet>
      <dgm:spPr/>
    </dgm:pt>
    <dgm:pt modelId="{BA78314B-B88D-4DA1-A40B-08ACC3132600}" type="pres">
      <dgm:prSet presAssocID="{2783CB2B-AC32-4692-870B-2149E42624A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0E8F54-46C2-4F3D-9FBD-76C4A350B0B8}" type="pres">
      <dgm:prSet presAssocID="{D05ACE81-EA9A-4501-8716-E1305AC5393B}" presName="sibTrans" presStyleLbl="sibTrans2D1" presStyleIdx="0" presStyleCnt="4"/>
      <dgm:spPr/>
      <dgm:t>
        <a:bodyPr/>
        <a:lstStyle/>
        <a:p>
          <a:endParaRPr lang="ru-RU"/>
        </a:p>
      </dgm:t>
    </dgm:pt>
    <dgm:pt modelId="{1D30CA90-C303-48D5-87D2-A94C1936A266}" type="pres">
      <dgm:prSet presAssocID="{D05ACE81-EA9A-4501-8716-E1305AC5393B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92303D95-586A-493B-B22A-8495996DD3E9}" type="pres">
      <dgm:prSet presAssocID="{FAD90DF6-AA83-4CBC-A888-E1D87F5DC19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9426AD-F01B-4F55-BEE0-FDB04080AB86}" type="pres">
      <dgm:prSet presAssocID="{FEABCAD4-6B6D-474E-80EF-1048AE166266}" presName="sibTrans" presStyleLbl="sibTrans2D1" presStyleIdx="1" presStyleCnt="4"/>
      <dgm:spPr/>
      <dgm:t>
        <a:bodyPr/>
        <a:lstStyle/>
        <a:p>
          <a:endParaRPr lang="ru-RU"/>
        </a:p>
      </dgm:t>
    </dgm:pt>
    <dgm:pt modelId="{B20BEAD4-BC57-4A94-85D8-FFABAC1D133A}" type="pres">
      <dgm:prSet presAssocID="{FEABCAD4-6B6D-474E-80EF-1048AE166266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F0EDC06E-D36E-4140-9BB5-CBF97071DCF0}" type="pres">
      <dgm:prSet presAssocID="{B55E2E56-3C4C-40AB-9B55-C550CE36F462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3821D5-E6B6-4659-8732-BCB6DFE49D28}" type="pres">
      <dgm:prSet presAssocID="{5B57B139-A981-4AA0-9F00-B71510865428}" presName="sibTrans" presStyleLbl="sibTrans2D1" presStyleIdx="2" presStyleCnt="4"/>
      <dgm:spPr/>
      <dgm:t>
        <a:bodyPr/>
        <a:lstStyle/>
        <a:p>
          <a:endParaRPr lang="ru-RU"/>
        </a:p>
      </dgm:t>
    </dgm:pt>
    <dgm:pt modelId="{37B6A941-CC34-4761-9763-F67A6E123E5A}" type="pres">
      <dgm:prSet presAssocID="{5B57B139-A981-4AA0-9F00-B71510865428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87D922C8-9364-4826-8EF5-5918DC50C61B}" type="pres">
      <dgm:prSet presAssocID="{C33B8396-6C6D-424E-9234-E22FD0802BC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BE5649-87D4-4782-BEF5-890151E866E9}" type="pres">
      <dgm:prSet presAssocID="{E15B72CD-DDB9-4772-9C40-B2978EEA889E}" presName="sibTrans" presStyleLbl="sibTrans2D1" presStyleIdx="3" presStyleCnt="4"/>
      <dgm:spPr/>
      <dgm:t>
        <a:bodyPr/>
        <a:lstStyle/>
        <a:p>
          <a:endParaRPr lang="ru-RU"/>
        </a:p>
      </dgm:t>
    </dgm:pt>
    <dgm:pt modelId="{D3ABE502-05BF-4B11-A44C-75A95AD2AA28}" type="pres">
      <dgm:prSet presAssocID="{E15B72CD-DDB9-4772-9C40-B2978EEA889E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B016FD6F-B9C6-4933-8DEB-F0BF213F9D87}" type="pres">
      <dgm:prSet presAssocID="{C72D8A62-4B40-4298-87D1-1957BBB8C5D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D44C058-6A26-4783-8B0B-26216A7C4519}" srcId="{14DC243D-08A2-48B5-BDBF-74653544F5BD}" destId="{B55E2E56-3C4C-40AB-9B55-C550CE36F462}" srcOrd="2" destOrd="0" parTransId="{89189AFE-7599-4EE7-8DCD-99B1644E73E8}" sibTransId="{5B57B139-A981-4AA0-9F00-B71510865428}"/>
    <dgm:cxn modelId="{6BA21A61-C0E0-463F-80E9-B824BC8C0903}" type="presOf" srcId="{5B57B139-A981-4AA0-9F00-B71510865428}" destId="{37B6A941-CC34-4761-9763-F67A6E123E5A}" srcOrd="1" destOrd="0" presId="urn:microsoft.com/office/officeart/2005/8/layout/process1"/>
    <dgm:cxn modelId="{1AB9EF83-1C08-4819-9825-758989D35F59}" type="presOf" srcId="{FEABCAD4-6B6D-474E-80EF-1048AE166266}" destId="{B20BEAD4-BC57-4A94-85D8-FFABAC1D133A}" srcOrd="1" destOrd="0" presId="urn:microsoft.com/office/officeart/2005/8/layout/process1"/>
    <dgm:cxn modelId="{24698412-B521-49D9-BC0A-A490692AE007}" type="presOf" srcId="{C33B8396-6C6D-424E-9234-E22FD0802BCD}" destId="{87D922C8-9364-4826-8EF5-5918DC50C61B}" srcOrd="0" destOrd="0" presId="urn:microsoft.com/office/officeart/2005/8/layout/process1"/>
    <dgm:cxn modelId="{CA196DFB-2852-4E38-95C8-07076A2ACB8C}" type="presOf" srcId="{B55E2E56-3C4C-40AB-9B55-C550CE36F462}" destId="{F0EDC06E-D36E-4140-9BB5-CBF97071DCF0}" srcOrd="0" destOrd="0" presId="urn:microsoft.com/office/officeart/2005/8/layout/process1"/>
    <dgm:cxn modelId="{118BD61E-85D5-408F-8709-D126A9284733}" srcId="{14DC243D-08A2-48B5-BDBF-74653544F5BD}" destId="{FAD90DF6-AA83-4CBC-A888-E1D87F5DC19F}" srcOrd="1" destOrd="0" parTransId="{CD89B2C5-1A66-4C32-8DB1-06A2126910E7}" sibTransId="{FEABCAD4-6B6D-474E-80EF-1048AE166266}"/>
    <dgm:cxn modelId="{EA60F8CC-6F3C-43BA-89F5-CEF280939C10}" type="presOf" srcId="{2783CB2B-AC32-4692-870B-2149E42624A2}" destId="{BA78314B-B88D-4DA1-A40B-08ACC3132600}" srcOrd="0" destOrd="0" presId="urn:microsoft.com/office/officeart/2005/8/layout/process1"/>
    <dgm:cxn modelId="{4E0B58B6-9522-43AA-92D0-A0E1129870C6}" type="presOf" srcId="{C72D8A62-4B40-4298-87D1-1957BBB8C5D2}" destId="{B016FD6F-B9C6-4933-8DEB-F0BF213F9D87}" srcOrd="0" destOrd="0" presId="urn:microsoft.com/office/officeart/2005/8/layout/process1"/>
    <dgm:cxn modelId="{24D2FC71-3DF4-42F9-B582-8136ABF01B30}" type="presOf" srcId="{E15B72CD-DDB9-4772-9C40-B2978EEA889E}" destId="{C9BE5649-87D4-4782-BEF5-890151E866E9}" srcOrd="0" destOrd="0" presId="urn:microsoft.com/office/officeart/2005/8/layout/process1"/>
    <dgm:cxn modelId="{2337FCFC-1B07-4AB2-86C1-BE3A70F456A9}" srcId="{14DC243D-08A2-48B5-BDBF-74653544F5BD}" destId="{C72D8A62-4B40-4298-87D1-1957BBB8C5D2}" srcOrd="4" destOrd="0" parTransId="{71DF53CC-51E9-419A-88C3-BCB9CB18D560}" sibTransId="{457D3F32-84BE-45BC-B6A2-F4AEB14CFAEF}"/>
    <dgm:cxn modelId="{81C47EE9-B09E-46C3-ADF8-660DE07AEBAC}" type="presOf" srcId="{D05ACE81-EA9A-4501-8716-E1305AC5393B}" destId="{A10E8F54-46C2-4F3D-9FBD-76C4A350B0B8}" srcOrd="0" destOrd="0" presId="urn:microsoft.com/office/officeart/2005/8/layout/process1"/>
    <dgm:cxn modelId="{04BA22A7-787C-457D-922D-31C3DD12C976}" type="presOf" srcId="{E15B72CD-DDB9-4772-9C40-B2978EEA889E}" destId="{D3ABE502-05BF-4B11-A44C-75A95AD2AA28}" srcOrd="1" destOrd="0" presId="urn:microsoft.com/office/officeart/2005/8/layout/process1"/>
    <dgm:cxn modelId="{359A2709-962A-45B7-A527-352EE81BBD41}" type="presOf" srcId="{D05ACE81-EA9A-4501-8716-E1305AC5393B}" destId="{1D30CA90-C303-48D5-87D2-A94C1936A266}" srcOrd="1" destOrd="0" presId="urn:microsoft.com/office/officeart/2005/8/layout/process1"/>
    <dgm:cxn modelId="{159E62C8-5DF0-442C-8654-CE615309A9FD}" type="presOf" srcId="{FAD90DF6-AA83-4CBC-A888-E1D87F5DC19F}" destId="{92303D95-586A-493B-B22A-8495996DD3E9}" srcOrd="0" destOrd="0" presId="urn:microsoft.com/office/officeart/2005/8/layout/process1"/>
    <dgm:cxn modelId="{CB727392-720E-4AF9-9DBD-061C4F2AEBA0}" type="presOf" srcId="{FEABCAD4-6B6D-474E-80EF-1048AE166266}" destId="{D69426AD-F01B-4F55-BEE0-FDB04080AB86}" srcOrd="0" destOrd="0" presId="urn:microsoft.com/office/officeart/2005/8/layout/process1"/>
    <dgm:cxn modelId="{6830AF52-A9AC-49FA-B7C5-933586FFF8E7}" type="presOf" srcId="{5B57B139-A981-4AA0-9F00-B71510865428}" destId="{B23821D5-E6B6-4659-8732-BCB6DFE49D28}" srcOrd="0" destOrd="0" presId="urn:microsoft.com/office/officeart/2005/8/layout/process1"/>
    <dgm:cxn modelId="{1428AC54-2958-4FA3-A650-726ABDC6555F}" type="presOf" srcId="{14DC243D-08A2-48B5-BDBF-74653544F5BD}" destId="{E6C53A40-37FF-417A-BBB3-D41B51EC19F8}" srcOrd="0" destOrd="0" presId="urn:microsoft.com/office/officeart/2005/8/layout/process1"/>
    <dgm:cxn modelId="{17FE30D0-009E-48DE-9409-BE53B33DC363}" srcId="{14DC243D-08A2-48B5-BDBF-74653544F5BD}" destId="{C33B8396-6C6D-424E-9234-E22FD0802BCD}" srcOrd="3" destOrd="0" parTransId="{35D4E379-2CF4-4673-9F80-C181CA69046D}" sibTransId="{E15B72CD-DDB9-4772-9C40-B2978EEA889E}"/>
    <dgm:cxn modelId="{2E7CAE59-43C1-4CED-B5A3-F58785787823}" srcId="{14DC243D-08A2-48B5-BDBF-74653544F5BD}" destId="{2783CB2B-AC32-4692-870B-2149E42624A2}" srcOrd="0" destOrd="0" parTransId="{1A3A351C-4BE5-4D5B-ACF5-B489D0C35056}" sibTransId="{D05ACE81-EA9A-4501-8716-E1305AC5393B}"/>
    <dgm:cxn modelId="{B4A31C96-F197-40C1-86E4-1F2EEA18867D}" type="presParOf" srcId="{E6C53A40-37FF-417A-BBB3-D41B51EC19F8}" destId="{BA78314B-B88D-4DA1-A40B-08ACC3132600}" srcOrd="0" destOrd="0" presId="urn:microsoft.com/office/officeart/2005/8/layout/process1"/>
    <dgm:cxn modelId="{7ABB9EEB-DA47-4DE1-8F0B-8D5925D05D91}" type="presParOf" srcId="{E6C53A40-37FF-417A-BBB3-D41B51EC19F8}" destId="{A10E8F54-46C2-4F3D-9FBD-76C4A350B0B8}" srcOrd="1" destOrd="0" presId="urn:microsoft.com/office/officeart/2005/8/layout/process1"/>
    <dgm:cxn modelId="{787AACD3-06CB-4DB9-BE9C-90FD5CC2176D}" type="presParOf" srcId="{A10E8F54-46C2-4F3D-9FBD-76C4A350B0B8}" destId="{1D30CA90-C303-48D5-87D2-A94C1936A266}" srcOrd="0" destOrd="0" presId="urn:microsoft.com/office/officeart/2005/8/layout/process1"/>
    <dgm:cxn modelId="{46A3B3F2-B8A2-4E07-8A51-3826C80B9B84}" type="presParOf" srcId="{E6C53A40-37FF-417A-BBB3-D41B51EC19F8}" destId="{92303D95-586A-493B-B22A-8495996DD3E9}" srcOrd="2" destOrd="0" presId="urn:microsoft.com/office/officeart/2005/8/layout/process1"/>
    <dgm:cxn modelId="{F22832C7-AF82-44E8-A1BB-CE92772276D5}" type="presParOf" srcId="{E6C53A40-37FF-417A-BBB3-D41B51EC19F8}" destId="{D69426AD-F01B-4F55-BEE0-FDB04080AB86}" srcOrd="3" destOrd="0" presId="urn:microsoft.com/office/officeart/2005/8/layout/process1"/>
    <dgm:cxn modelId="{119F5FD1-FD0A-414F-A56B-6F3570BD95AF}" type="presParOf" srcId="{D69426AD-F01B-4F55-BEE0-FDB04080AB86}" destId="{B20BEAD4-BC57-4A94-85D8-FFABAC1D133A}" srcOrd="0" destOrd="0" presId="urn:microsoft.com/office/officeart/2005/8/layout/process1"/>
    <dgm:cxn modelId="{2B3FEA16-F563-466C-BE02-CA101ED6BFB0}" type="presParOf" srcId="{E6C53A40-37FF-417A-BBB3-D41B51EC19F8}" destId="{F0EDC06E-D36E-4140-9BB5-CBF97071DCF0}" srcOrd="4" destOrd="0" presId="urn:microsoft.com/office/officeart/2005/8/layout/process1"/>
    <dgm:cxn modelId="{488C4EA1-14C4-4ADA-8948-4B3A10C8FDA8}" type="presParOf" srcId="{E6C53A40-37FF-417A-BBB3-D41B51EC19F8}" destId="{B23821D5-E6B6-4659-8732-BCB6DFE49D28}" srcOrd="5" destOrd="0" presId="urn:microsoft.com/office/officeart/2005/8/layout/process1"/>
    <dgm:cxn modelId="{0CDB1EBC-A4B9-4B21-A656-2E8AF627EB7F}" type="presParOf" srcId="{B23821D5-E6B6-4659-8732-BCB6DFE49D28}" destId="{37B6A941-CC34-4761-9763-F67A6E123E5A}" srcOrd="0" destOrd="0" presId="urn:microsoft.com/office/officeart/2005/8/layout/process1"/>
    <dgm:cxn modelId="{26F2B167-A663-489F-8811-920CF7BFE5F2}" type="presParOf" srcId="{E6C53A40-37FF-417A-BBB3-D41B51EC19F8}" destId="{87D922C8-9364-4826-8EF5-5918DC50C61B}" srcOrd="6" destOrd="0" presId="urn:microsoft.com/office/officeart/2005/8/layout/process1"/>
    <dgm:cxn modelId="{F53F3926-526E-4815-85C5-84A54E28E7FC}" type="presParOf" srcId="{E6C53A40-37FF-417A-BBB3-D41B51EC19F8}" destId="{C9BE5649-87D4-4782-BEF5-890151E866E9}" srcOrd="7" destOrd="0" presId="urn:microsoft.com/office/officeart/2005/8/layout/process1"/>
    <dgm:cxn modelId="{8E96CAAE-269E-4E8F-B5D7-3818A53C3C19}" type="presParOf" srcId="{C9BE5649-87D4-4782-BEF5-890151E866E9}" destId="{D3ABE502-05BF-4B11-A44C-75A95AD2AA28}" srcOrd="0" destOrd="0" presId="urn:microsoft.com/office/officeart/2005/8/layout/process1"/>
    <dgm:cxn modelId="{80386836-A764-41A2-B27D-955F28B7A88C}" type="presParOf" srcId="{E6C53A40-37FF-417A-BBB3-D41B51EC19F8}" destId="{B016FD6F-B9C6-4933-8DEB-F0BF213F9D87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18D79-EAE5-4CD3-8A97-5DB58C504A40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B47E-2629-4C38-87FF-5E0BF35074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4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18D79-EAE5-4CD3-8A97-5DB58C504A40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B47E-2629-4C38-87FF-5E0BF35074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1418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18D79-EAE5-4CD3-8A97-5DB58C504A40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B47E-2629-4C38-87FF-5E0BF35074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489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18D79-EAE5-4CD3-8A97-5DB58C504A40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B47E-2629-4C38-87FF-5E0BF35074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898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18D79-EAE5-4CD3-8A97-5DB58C504A40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B47E-2629-4C38-87FF-5E0BF35074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633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18D79-EAE5-4CD3-8A97-5DB58C504A40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B47E-2629-4C38-87FF-5E0BF35074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566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18D79-EAE5-4CD3-8A97-5DB58C504A40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B47E-2629-4C38-87FF-5E0BF35074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4466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18D79-EAE5-4CD3-8A97-5DB58C504A40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B47E-2629-4C38-87FF-5E0BF35074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649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18D79-EAE5-4CD3-8A97-5DB58C504A40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B47E-2629-4C38-87FF-5E0BF35074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1368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18D79-EAE5-4CD3-8A97-5DB58C504A40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B47E-2629-4C38-87FF-5E0BF35074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758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18D79-EAE5-4CD3-8A97-5DB58C504A40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B47E-2629-4C38-87FF-5E0BF35074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943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18D79-EAE5-4CD3-8A97-5DB58C504A40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EB47E-2629-4C38-87FF-5E0BF35074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303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844824"/>
            <a:ext cx="7772400" cy="1475059"/>
          </a:xfrm>
        </p:spPr>
        <p:txBody>
          <a:bodyPr/>
          <a:lstStyle/>
          <a:p>
            <a:pPr algn="ctr"/>
            <a:r>
              <a:rPr lang="ru-RU" sz="3200" dirty="0"/>
              <a:t>Краткосрочный курс «Смысловое чтение. Схематизация» 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57812" y="4687802"/>
            <a:ext cx="4265712" cy="1474463"/>
          </a:xfrm>
        </p:spPr>
        <p:txBody>
          <a:bodyPr>
            <a:normAutofit/>
          </a:bodyPr>
          <a:lstStyle/>
          <a:p>
            <a:pPr lvl="0" algn="l">
              <a:lnSpc>
                <a:spcPct val="100000"/>
              </a:lnSpc>
            </a:pPr>
            <a:r>
              <a:rPr lang="ru-RU" sz="2000" cap="none" dirty="0" err="1">
                <a:solidFill>
                  <a:schemeClr val="tx1"/>
                </a:solidFill>
                <a:latin typeface="+mn-lt"/>
              </a:rPr>
              <a:t>Воденникова</a:t>
            </a:r>
            <a:r>
              <a:rPr lang="ru-RU" sz="2000" cap="none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cap="none" dirty="0" smtClean="0">
                <a:solidFill>
                  <a:schemeClr val="tx1"/>
                </a:solidFill>
                <a:latin typeface="+mn-lt"/>
              </a:rPr>
              <a:t>Е. В. Заместитель директора </a:t>
            </a:r>
            <a:r>
              <a:rPr lang="ru-RU" sz="2000" cap="none" dirty="0">
                <a:solidFill>
                  <a:schemeClr val="tx1"/>
                </a:solidFill>
                <a:latin typeface="+mn-lt"/>
              </a:rPr>
              <a:t>по </a:t>
            </a:r>
            <a:r>
              <a:rPr lang="ru-RU" sz="2000" cap="none" dirty="0" smtClean="0">
                <a:solidFill>
                  <a:schemeClr val="tx1"/>
                </a:solidFill>
                <a:latin typeface="+mn-lt"/>
              </a:rPr>
              <a:t>УМР</a:t>
            </a:r>
            <a:endParaRPr lang="ru-RU" sz="2000" cap="none" dirty="0">
              <a:solidFill>
                <a:schemeClr val="tx1"/>
              </a:solidFill>
              <a:latin typeface="+mn-lt"/>
            </a:endParaRPr>
          </a:p>
          <a:p>
            <a:pPr lvl="0" algn="l">
              <a:lnSpc>
                <a:spcPct val="100000"/>
              </a:lnSpc>
            </a:pPr>
            <a:r>
              <a:rPr lang="ru-RU" sz="2000" cap="none" dirty="0" err="1">
                <a:solidFill>
                  <a:schemeClr val="tx1"/>
                </a:solidFill>
                <a:latin typeface="+mn-lt"/>
              </a:rPr>
              <a:t>Кокорышкина</a:t>
            </a:r>
            <a:r>
              <a:rPr lang="ru-RU" sz="2000" cap="none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cap="none" dirty="0" smtClean="0">
                <a:solidFill>
                  <a:schemeClr val="tx1"/>
                </a:solidFill>
                <a:latin typeface="+mn-lt"/>
              </a:rPr>
              <a:t>А.С.  </a:t>
            </a:r>
            <a:r>
              <a:rPr lang="ru-RU" sz="2000" cap="none" dirty="0">
                <a:solidFill>
                  <a:schemeClr val="tx1"/>
                </a:solidFill>
                <a:latin typeface="+mn-lt"/>
              </a:rPr>
              <a:t>учитель истории и обществознания </a:t>
            </a:r>
            <a:endParaRPr lang="ru-RU" sz="2000" cap="none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62272" y="260648"/>
            <a:ext cx="69910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dirty="0"/>
              <a:t>Муниципальное бюджетное общеобразовательное учреждение </a:t>
            </a:r>
            <a:endParaRPr lang="ru-RU" sz="1600" dirty="0" smtClean="0"/>
          </a:p>
          <a:p>
            <a:pPr algn="ctr"/>
            <a:r>
              <a:rPr lang="ru-RU" sz="1600" dirty="0" smtClean="0"/>
              <a:t>«</a:t>
            </a:r>
            <a:r>
              <a:rPr lang="ru-RU" sz="1600" dirty="0"/>
              <a:t>Средняя общеобразовательная школа №2 с углубленным изучением </a:t>
            </a:r>
            <a:endParaRPr lang="ru-RU" sz="1600" dirty="0" smtClean="0"/>
          </a:p>
          <a:p>
            <a:pPr algn="ctr"/>
            <a:r>
              <a:rPr lang="ru-RU" sz="1600" dirty="0" smtClean="0"/>
              <a:t>отдельных </a:t>
            </a:r>
            <a:r>
              <a:rPr lang="ru-RU" sz="1600" dirty="0"/>
              <a:t>предметов»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03848" y="638132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2016г. </a:t>
            </a:r>
            <a:r>
              <a:rPr lang="ru-RU" dirty="0" err="1" smtClean="0"/>
              <a:t>Г.Лысьва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808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916832"/>
            <a:ext cx="8219256" cy="2520280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Объясните, </a:t>
            </a:r>
            <a:br>
              <a:rPr lang="ru-RU" sz="4000" dirty="0" smtClean="0"/>
            </a:br>
            <a:r>
              <a:rPr lang="ru-RU" sz="4000" dirty="0" smtClean="0"/>
              <a:t>чем </a:t>
            </a:r>
            <a:r>
              <a:rPr lang="ru-RU" sz="4000" dirty="0"/>
              <a:t>отличается схема, от таблицы и </a:t>
            </a:r>
            <a:r>
              <a:rPr lang="ru-RU" sz="4000" dirty="0" smtClean="0"/>
              <a:t>рисунка</a:t>
            </a:r>
            <a:r>
              <a:rPr lang="ru-RU" sz="4000" dirty="0"/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67744" y="5354106"/>
            <a:ext cx="43874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Время выполнения: 15 минут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6774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501008"/>
            <a:ext cx="7992888" cy="1371600"/>
          </a:xfrm>
        </p:spPr>
        <p:txBody>
          <a:bodyPr>
            <a:noAutofit/>
          </a:bodyPr>
          <a:lstStyle/>
          <a:p>
            <a:r>
              <a:rPr lang="ru-RU" sz="4000" dirty="0"/>
              <a:t>Р</a:t>
            </a:r>
            <a:r>
              <a:rPr lang="ru-RU" sz="4000" dirty="0" smtClean="0"/>
              <a:t>ассмотрите </a:t>
            </a:r>
            <a:r>
              <a:rPr lang="ru-RU" sz="4000" dirty="0" smtClean="0"/>
              <a:t>на выданной карточке схемы, попробуйте в данных схемах найти ошибки, и указать их в карточке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13173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6123821"/>
              </p:ext>
            </p:extLst>
          </p:nvPr>
        </p:nvGraphicFramePr>
        <p:xfrm>
          <a:off x="755576" y="2132856"/>
          <a:ext cx="7632847" cy="3832052"/>
        </p:xfrm>
        <a:graphic>
          <a:graphicData uri="http://schemas.openxmlformats.org/drawingml/2006/table">
            <a:tbl>
              <a:tblPr firstRow="1" firstCol="1" bandRow="1"/>
              <a:tblGrid>
                <a:gridCol w="881312"/>
                <a:gridCol w="2722573"/>
                <a:gridCol w="4028962"/>
              </a:tblGrid>
              <a:tr h="5452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1852 год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Мясные продукты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Ледово-солевой раствор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2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1908 год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Начали замораживать  фрукты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Холодно-упаковочный метод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2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1916 год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Продукты 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Быстрый способ заморозки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04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1917 год 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Кларенс Бердсей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Метод замораживания продуктов для продажи в магазине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04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1919 год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Упаковки замороженных продуктов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Появились в продаже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341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571472" y="928670"/>
          <a:ext cx="8072494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785786" y="1357298"/>
          <a:ext cx="7929618" cy="3929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642910" y="1785926"/>
          <a:ext cx="8072494" cy="3357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642910" y="1714489"/>
          <a:ext cx="7858180" cy="3357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808" y="2420888"/>
            <a:ext cx="8360656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238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500035" y="1857364"/>
          <a:ext cx="8215370" cy="3286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428596" y="2143116"/>
          <a:ext cx="8286808" cy="2465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48279_html_2de4ce5a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1520" y="404664"/>
            <a:ext cx="8496944" cy="5976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86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78327-58e3cf5a709567d1.gif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8865815" cy="6389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815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5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1520" y="57150"/>
            <a:ext cx="8640960" cy="6612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786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CA9O65B1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5536" y="332656"/>
            <a:ext cx="8496944" cy="6248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10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914157868"/>
              </p:ext>
            </p:extLst>
          </p:nvPr>
        </p:nvGraphicFramePr>
        <p:xfrm>
          <a:off x="251520" y="620688"/>
          <a:ext cx="8640961" cy="50493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75779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065027"/>
              </p:ext>
            </p:extLst>
          </p:nvPr>
        </p:nvGraphicFramePr>
        <p:xfrm>
          <a:off x="827267" y="554886"/>
          <a:ext cx="7129111" cy="34561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6122"/>
                <a:gridCol w="2376122"/>
                <a:gridCol w="2376867"/>
              </a:tblGrid>
              <a:tr h="563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Процесс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Что влияет на процесс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Где происходит 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649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Испарение воды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Солнце 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Океаны, моря, суша, листья растений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63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Конденсация влаги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Холодный воздух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Атмосфера 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649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Выпадение осадков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Слипание капелек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Листья растений, суша, реки, грунт и т.д.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27267" y="4565739"/>
            <a:ext cx="73451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Вывод: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17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280188917"/>
              </p:ext>
            </p:extLst>
          </p:nvPr>
        </p:nvGraphicFramePr>
        <p:xfrm>
          <a:off x="827584" y="620688"/>
          <a:ext cx="7416824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557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5"/>
            <a:ext cx="8208912" cy="5976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59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</TotalTime>
  <Words>499</Words>
  <Application>Microsoft Office PowerPoint</Application>
  <PresentationFormat>Экран (4:3)</PresentationFormat>
  <Paragraphs>104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Тема Office</vt:lpstr>
      <vt:lpstr>Краткосрочный курс «Смысловое чтение. Схематизация»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Объясните,  чем отличается схема, от таблицы и рисунка?</vt:lpstr>
      <vt:lpstr>Рассмотрите на выданной карточке схемы, попробуйте в данных схемах найти ошибки, и указать их в карточке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Краткосрочный курс «Смысловое чтение. Схематизация»</dc:title>
  <dc:creator>ann1</dc:creator>
  <cp:lastModifiedBy>Admin</cp:lastModifiedBy>
  <cp:revision>22</cp:revision>
  <dcterms:created xsi:type="dcterms:W3CDTF">2016-10-21T17:00:00Z</dcterms:created>
  <dcterms:modified xsi:type="dcterms:W3CDTF">2016-10-26T15:02:10Z</dcterms:modified>
</cp:coreProperties>
</file>