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7" r:id="rId5"/>
    <p:sldId id="268" r:id="rId6"/>
    <p:sldId id="274" r:id="rId7"/>
    <p:sldId id="275" r:id="rId8"/>
    <p:sldId id="271" r:id="rId9"/>
    <p:sldId id="273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9A0DB7-65D0-4F5C-9C8A-B5DC755663B4}" type="doc">
      <dgm:prSet loTypeId="urn:microsoft.com/office/officeart/2005/8/layout/radial1" loCatId="cycle" qsTypeId="urn:microsoft.com/office/officeart/2005/8/quickstyle/simple3" qsCatId="simple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B2E18063-03C6-4104-83C0-60780F960156}">
      <dgm:prSet phldrT="[Текст]" custT="1"/>
      <dgm:spPr/>
      <dgm:t>
        <a:bodyPr/>
        <a:lstStyle/>
        <a:p>
          <a:r>
            <a:rPr lang="ru-RU" sz="2800" b="1" dirty="0" smtClean="0">
              <a:solidFill>
                <a:srgbClr val="7030A0"/>
              </a:solidFill>
            </a:rPr>
            <a:t>Лаконичные игры </a:t>
          </a:r>
          <a:endParaRPr lang="ru-RU" sz="2800" b="1" dirty="0">
            <a:solidFill>
              <a:srgbClr val="7030A0"/>
            </a:solidFill>
          </a:endParaRPr>
        </a:p>
      </dgm:t>
    </dgm:pt>
    <dgm:pt modelId="{E69E7808-54F2-443E-A2C1-F524D349CDA9}" type="parTrans" cxnId="{0E72EDF1-DDDB-4094-B798-B39CE9AE62D1}">
      <dgm:prSet/>
      <dgm:spPr/>
      <dgm:t>
        <a:bodyPr/>
        <a:lstStyle/>
        <a:p>
          <a:endParaRPr lang="ru-RU"/>
        </a:p>
      </dgm:t>
    </dgm:pt>
    <dgm:pt modelId="{D47EE8C8-74DC-430F-8109-FAC658F06AEC}" type="sibTrans" cxnId="{0E72EDF1-DDDB-4094-B798-B39CE9AE62D1}">
      <dgm:prSet/>
      <dgm:spPr/>
      <dgm:t>
        <a:bodyPr/>
        <a:lstStyle/>
        <a:p>
          <a:endParaRPr lang="ru-RU"/>
        </a:p>
      </dgm:t>
    </dgm:pt>
    <dgm:pt modelId="{6BE42AEC-4739-456D-A9F2-067BCE3F4A1D}">
      <dgm:prSet phldrT="[Текст]" custT="1"/>
      <dgm:spPr/>
      <dgm:t>
        <a:bodyPr/>
        <a:lstStyle/>
        <a:p>
          <a:r>
            <a:rPr lang="ru-RU" sz="2000" b="1" dirty="0" smtClean="0"/>
            <a:t>Батл самых метких фраз</a:t>
          </a:r>
          <a:endParaRPr lang="ru-RU" sz="2000" b="1" dirty="0"/>
        </a:p>
      </dgm:t>
    </dgm:pt>
    <dgm:pt modelId="{BB4B64DA-2A8F-4CEC-B474-00608CAFB355}" type="parTrans" cxnId="{C1F6C25A-FA00-4826-A340-C47107D6CF7E}">
      <dgm:prSet/>
      <dgm:spPr/>
      <dgm:t>
        <a:bodyPr/>
        <a:lstStyle/>
        <a:p>
          <a:endParaRPr lang="ru-RU"/>
        </a:p>
      </dgm:t>
    </dgm:pt>
    <dgm:pt modelId="{9E82A374-B155-46F4-8831-B5E4A939765D}" type="sibTrans" cxnId="{C1F6C25A-FA00-4826-A340-C47107D6CF7E}">
      <dgm:prSet/>
      <dgm:spPr/>
      <dgm:t>
        <a:bodyPr/>
        <a:lstStyle/>
        <a:p>
          <a:endParaRPr lang="ru-RU"/>
        </a:p>
      </dgm:t>
    </dgm:pt>
    <dgm:pt modelId="{AB1C6A44-A0D5-4AD1-BA5A-45CA70E11A1E}">
      <dgm:prSet phldrT="[Текст]" custT="1"/>
      <dgm:spPr/>
      <dgm:t>
        <a:bodyPr/>
        <a:lstStyle/>
        <a:p>
          <a:r>
            <a:rPr lang="ru-RU" sz="1800" b="1" dirty="0" smtClean="0"/>
            <a:t>Комментарий фото</a:t>
          </a:r>
          <a:endParaRPr lang="ru-RU" sz="1800" b="1" dirty="0"/>
        </a:p>
      </dgm:t>
    </dgm:pt>
    <dgm:pt modelId="{10A2547D-946B-48B6-A6B0-E01DD28205DF}" type="parTrans" cxnId="{26E8AD38-4380-4DF3-85B1-69A0D23D7BA1}">
      <dgm:prSet/>
      <dgm:spPr/>
      <dgm:t>
        <a:bodyPr/>
        <a:lstStyle/>
        <a:p>
          <a:endParaRPr lang="ru-RU"/>
        </a:p>
      </dgm:t>
    </dgm:pt>
    <dgm:pt modelId="{FFE62610-EC2D-4CBE-9285-5AB746EA94ED}" type="sibTrans" cxnId="{26E8AD38-4380-4DF3-85B1-69A0D23D7BA1}">
      <dgm:prSet/>
      <dgm:spPr/>
      <dgm:t>
        <a:bodyPr/>
        <a:lstStyle/>
        <a:p>
          <a:endParaRPr lang="ru-RU"/>
        </a:p>
      </dgm:t>
    </dgm:pt>
    <dgm:pt modelId="{333A908A-9BE0-47B9-8B66-2F377DAFEFA4}">
      <dgm:prSet phldrT="[Текст]" custT="1"/>
      <dgm:spPr/>
      <dgm:t>
        <a:bodyPr/>
        <a:lstStyle/>
        <a:p>
          <a:r>
            <a:rPr lang="ru-RU" sz="1800" b="1" dirty="0" smtClean="0"/>
            <a:t>СМС-диалог</a:t>
          </a:r>
          <a:endParaRPr lang="ru-RU" sz="1800" b="1" dirty="0"/>
        </a:p>
      </dgm:t>
    </dgm:pt>
    <dgm:pt modelId="{2B6B1441-6E44-4091-84ED-4157321A4057}" type="parTrans" cxnId="{617BE46C-2E1F-4743-8462-850B48AD42BD}">
      <dgm:prSet/>
      <dgm:spPr/>
      <dgm:t>
        <a:bodyPr/>
        <a:lstStyle/>
        <a:p>
          <a:endParaRPr lang="ru-RU"/>
        </a:p>
      </dgm:t>
    </dgm:pt>
    <dgm:pt modelId="{48038573-7371-42A4-8B69-9BFEE9798EEB}" type="sibTrans" cxnId="{617BE46C-2E1F-4743-8462-850B48AD42BD}">
      <dgm:prSet/>
      <dgm:spPr/>
      <dgm:t>
        <a:bodyPr/>
        <a:lstStyle/>
        <a:p>
          <a:endParaRPr lang="ru-RU"/>
        </a:p>
      </dgm:t>
    </dgm:pt>
    <dgm:pt modelId="{CF6ABBD1-DA35-45CC-9168-F5BA98DCCCB3}">
      <dgm:prSet phldrT="[Текст]" custT="1"/>
      <dgm:spPr/>
      <dgm:t>
        <a:bodyPr/>
        <a:lstStyle/>
        <a:p>
          <a:r>
            <a:rPr lang="ru-RU" sz="2000" b="1" dirty="0" smtClean="0"/>
            <a:t>Статус в ВК</a:t>
          </a:r>
          <a:endParaRPr lang="ru-RU" sz="2000" b="1" dirty="0"/>
        </a:p>
      </dgm:t>
    </dgm:pt>
    <dgm:pt modelId="{95964270-E25B-41EA-AEE8-BF3FFC297FB8}" type="parTrans" cxnId="{A2F91F70-681A-41AF-8A26-7507EB420513}">
      <dgm:prSet/>
      <dgm:spPr/>
      <dgm:t>
        <a:bodyPr/>
        <a:lstStyle/>
        <a:p>
          <a:endParaRPr lang="ru-RU"/>
        </a:p>
      </dgm:t>
    </dgm:pt>
    <dgm:pt modelId="{64640A32-5573-4328-AACA-1B3BA35D5FD8}" type="sibTrans" cxnId="{A2F91F70-681A-41AF-8A26-7507EB420513}">
      <dgm:prSet/>
      <dgm:spPr/>
      <dgm:t>
        <a:bodyPr/>
        <a:lstStyle/>
        <a:p>
          <a:endParaRPr lang="ru-RU"/>
        </a:p>
      </dgm:t>
    </dgm:pt>
    <dgm:pt modelId="{71062FF8-4D38-47AA-857F-69596E47356A}">
      <dgm:prSet custT="1"/>
      <dgm:spPr/>
      <dgm:t>
        <a:bodyPr/>
        <a:lstStyle/>
        <a:p>
          <a:r>
            <a:rPr lang="ru-RU" sz="1600" b="1" dirty="0" smtClean="0"/>
            <a:t>Одноминутное видео</a:t>
          </a:r>
          <a:endParaRPr lang="ru-RU" sz="1600" b="1" dirty="0"/>
        </a:p>
      </dgm:t>
    </dgm:pt>
    <dgm:pt modelId="{3A5BA97F-59ED-4F3B-BDC5-7D5747AECDB0}" type="parTrans" cxnId="{6FBF133D-0689-4C74-9F18-628E2C9F9233}">
      <dgm:prSet/>
      <dgm:spPr/>
      <dgm:t>
        <a:bodyPr/>
        <a:lstStyle/>
        <a:p>
          <a:endParaRPr lang="ru-RU"/>
        </a:p>
      </dgm:t>
    </dgm:pt>
    <dgm:pt modelId="{F9B2385C-D542-4B45-87AF-A4FA217046AF}" type="sibTrans" cxnId="{6FBF133D-0689-4C74-9F18-628E2C9F9233}">
      <dgm:prSet/>
      <dgm:spPr/>
      <dgm:t>
        <a:bodyPr/>
        <a:lstStyle/>
        <a:p>
          <a:endParaRPr lang="ru-RU"/>
        </a:p>
      </dgm:t>
    </dgm:pt>
    <dgm:pt modelId="{6310AAB7-1DE0-46C7-B45A-FD2FE3472380}">
      <dgm:prSet custT="1"/>
      <dgm:spPr/>
      <dgm:t>
        <a:bodyPr/>
        <a:lstStyle/>
        <a:p>
          <a:r>
            <a:rPr lang="ru-RU" sz="1600" b="1" dirty="0" smtClean="0"/>
            <a:t>Сообщение в </a:t>
          </a:r>
          <a:r>
            <a:rPr lang="en-US" sz="1600" b="1" dirty="0" smtClean="0"/>
            <a:t>Twitter</a:t>
          </a:r>
          <a:r>
            <a:rPr lang="ru-RU" sz="1600" b="1" dirty="0" smtClean="0"/>
            <a:t> (280 знаков)</a:t>
          </a:r>
        </a:p>
      </dgm:t>
    </dgm:pt>
    <dgm:pt modelId="{371220F0-19E6-4659-951B-AD848F9E8D4A}" type="parTrans" cxnId="{374E5E29-0740-431E-8D1C-0B31EBCDE099}">
      <dgm:prSet/>
      <dgm:spPr/>
      <dgm:t>
        <a:bodyPr/>
        <a:lstStyle/>
        <a:p>
          <a:endParaRPr lang="ru-RU"/>
        </a:p>
      </dgm:t>
    </dgm:pt>
    <dgm:pt modelId="{5B0841F0-D07B-46AE-B0A8-E78E933B38FE}" type="sibTrans" cxnId="{374E5E29-0740-431E-8D1C-0B31EBCDE099}">
      <dgm:prSet/>
      <dgm:spPr/>
      <dgm:t>
        <a:bodyPr/>
        <a:lstStyle/>
        <a:p>
          <a:endParaRPr lang="ru-RU"/>
        </a:p>
      </dgm:t>
    </dgm:pt>
    <dgm:pt modelId="{655ED84A-BA4C-4B92-A97B-0075AF45AA87}">
      <dgm:prSet custT="1"/>
      <dgm:spPr/>
      <dgm:t>
        <a:bodyPr/>
        <a:lstStyle/>
        <a:p>
          <a:r>
            <a:rPr lang="ru-RU" sz="1600" b="1" dirty="0" err="1" smtClean="0"/>
            <a:t>Подкаст</a:t>
          </a:r>
          <a:r>
            <a:rPr lang="ru-RU" sz="1600" b="1" dirty="0" smtClean="0"/>
            <a:t> «Мудрые мысли великих детей»</a:t>
          </a:r>
          <a:endParaRPr lang="ru-RU" sz="1600" b="1" dirty="0"/>
        </a:p>
      </dgm:t>
    </dgm:pt>
    <dgm:pt modelId="{CA264B42-EC3F-4C39-A562-B1CB6B67AB3C}" type="parTrans" cxnId="{AC5ABBE9-1C8B-49A5-A6F4-5FCEC552146D}">
      <dgm:prSet/>
      <dgm:spPr/>
      <dgm:t>
        <a:bodyPr/>
        <a:lstStyle/>
        <a:p>
          <a:endParaRPr lang="ru-RU"/>
        </a:p>
      </dgm:t>
    </dgm:pt>
    <dgm:pt modelId="{D32FA370-9CC8-4EA2-841C-B120D90F95CF}" type="sibTrans" cxnId="{AC5ABBE9-1C8B-49A5-A6F4-5FCEC552146D}">
      <dgm:prSet/>
      <dgm:spPr/>
      <dgm:t>
        <a:bodyPr/>
        <a:lstStyle/>
        <a:p>
          <a:endParaRPr lang="ru-RU"/>
        </a:p>
      </dgm:t>
    </dgm:pt>
    <dgm:pt modelId="{074D7639-0F28-40A1-993A-FA89FE0A77E0}" type="pres">
      <dgm:prSet presAssocID="{7E9A0DB7-65D0-4F5C-9C8A-B5DC755663B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E1ADE3-60D9-42FC-9246-90EB26AE5778}" type="pres">
      <dgm:prSet presAssocID="{B2E18063-03C6-4104-83C0-60780F960156}" presName="centerShape" presStyleLbl="node0" presStyleIdx="0" presStyleCnt="1" custScaleX="172881"/>
      <dgm:spPr/>
      <dgm:t>
        <a:bodyPr/>
        <a:lstStyle/>
        <a:p>
          <a:endParaRPr lang="ru-RU"/>
        </a:p>
      </dgm:t>
    </dgm:pt>
    <dgm:pt modelId="{CC47C276-6CA5-4BE7-B2BD-07ABF7DA00C2}" type="pres">
      <dgm:prSet presAssocID="{BB4B64DA-2A8F-4CEC-B474-00608CAFB355}" presName="Name9" presStyleLbl="parChTrans1D2" presStyleIdx="0" presStyleCnt="7"/>
      <dgm:spPr/>
      <dgm:t>
        <a:bodyPr/>
        <a:lstStyle/>
        <a:p>
          <a:endParaRPr lang="ru-RU"/>
        </a:p>
      </dgm:t>
    </dgm:pt>
    <dgm:pt modelId="{C3622581-403A-4F7F-9F7B-AF13A61FCF7E}" type="pres">
      <dgm:prSet presAssocID="{BB4B64DA-2A8F-4CEC-B474-00608CAFB355}" presName="connTx" presStyleLbl="parChTrans1D2" presStyleIdx="0" presStyleCnt="7"/>
      <dgm:spPr/>
      <dgm:t>
        <a:bodyPr/>
        <a:lstStyle/>
        <a:p>
          <a:endParaRPr lang="ru-RU"/>
        </a:p>
      </dgm:t>
    </dgm:pt>
    <dgm:pt modelId="{38C402D1-C393-41F6-BF4A-BCFFADCFF2A0}" type="pres">
      <dgm:prSet presAssocID="{6BE42AEC-4739-456D-A9F2-067BCE3F4A1D}" presName="node" presStyleLbl="node1" presStyleIdx="0" presStyleCnt="7" custScaleX="124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D609F2-8AAF-43E5-B30C-F858C8370EF5}" type="pres">
      <dgm:prSet presAssocID="{10A2547D-946B-48B6-A6B0-E01DD28205DF}" presName="Name9" presStyleLbl="parChTrans1D2" presStyleIdx="1" presStyleCnt="7"/>
      <dgm:spPr/>
      <dgm:t>
        <a:bodyPr/>
        <a:lstStyle/>
        <a:p>
          <a:endParaRPr lang="ru-RU"/>
        </a:p>
      </dgm:t>
    </dgm:pt>
    <dgm:pt modelId="{281FF500-A999-4CC6-AC70-7ADE68442150}" type="pres">
      <dgm:prSet presAssocID="{10A2547D-946B-48B6-A6B0-E01DD28205DF}" presName="connTx" presStyleLbl="parChTrans1D2" presStyleIdx="1" presStyleCnt="7"/>
      <dgm:spPr/>
      <dgm:t>
        <a:bodyPr/>
        <a:lstStyle/>
        <a:p>
          <a:endParaRPr lang="ru-RU"/>
        </a:p>
      </dgm:t>
    </dgm:pt>
    <dgm:pt modelId="{83684D80-AC86-41D1-B50D-4936FB27FA90}" type="pres">
      <dgm:prSet presAssocID="{AB1C6A44-A0D5-4AD1-BA5A-45CA70E11A1E}" presName="node" presStyleLbl="node1" presStyleIdx="1" presStyleCnt="7" custScaleX="131299" custRadScaleRad="145059" custRadScaleInc="14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054C31-C268-4688-A3CF-CA5E52D2555E}" type="pres">
      <dgm:prSet presAssocID="{2B6B1441-6E44-4091-84ED-4157321A4057}" presName="Name9" presStyleLbl="parChTrans1D2" presStyleIdx="2" presStyleCnt="7"/>
      <dgm:spPr/>
      <dgm:t>
        <a:bodyPr/>
        <a:lstStyle/>
        <a:p>
          <a:endParaRPr lang="ru-RU"/>
        </a:p>
      </dgm:t>
    </dgm:pt>
    <dgm:pt modelId="{099D4CD6-80D6-46A4-8BD6-CFB3C703BDD3}" type="pres">
      <dgm:prSet presAssocID="{2B6B1441-6E44-4091-84ED-4157321A4057}" presName="connTx" presStyleLbl="parChTrans1D2" presStyleIdx="2" presStyleCnt="7"/>
      <dgm:spPr/>
      <dgm:t>
        <a:bodyPr/>
        <a:lstStyle/>
        <a:p>
          <a:endParaRPr lang="ru-RU"/>
        </a:p>
      </dgm:t>
    </dgm:pt>
    <dgm:pt modelId="{FFAD1C7C-120B-44A6-BF68-2E1C8F86A1EB}" type="pres">
      <dgm:prSet presAssocID="{333A908A-9BE0-47B9-8B66-2F377DAFEFA4}" presName="node" presStyleLbl="node1" presStyleIdx="2" presStyleCnt="7" custScaleX="130427" custRadScaleRad="148511" custRadScaleInc="-241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1E38AE-1D47-4118-AC7E-F4FAA7C46173}" type="pres">
      <dgm:prSet presAssocID="{95964270-E25B-41EA-AEE8-BF3FFC297FB8}" presName="Name9" presStyleLbl="parChTrans1D2" presStyleIdx="3" presStyleCnt="7"/>
      <dgm:spPr/>
      <dgm:t>
        <a:bodyPr/>
        <a:lstStyle/>
        <a:p>
          <a:endParaRPr lang="ru-RU"/>
        </a:p>
      </dgm:t>
    </dgm:pt>
    <dgm:pt modelId="{EA6C278C-D7B1-4099-8CD1-FA37BC6A3569}" type="pres">
      <dgm:prSet presAssocID="{95964270-E25B-41EA-AEE8-BF3FFC297FB8}" presName="connTx" presStyleLbl="parChTrans1D2" presStyleIdx="3" presStyleCnt="7"/>
      <dgm:spPr/>
      <dgm:t>
        <a:bodyPr/>
        <a:lstStyle/>
        <a:p>
          <a:endParaRPr lang="ru-RU"/>
        </a:p>
      </dgm:t>
    </dgm:pt>
    <dgm:pt modelId="{728E3445-090B-4B58-8DED-E529AD244C0D}" type="pres">
      <dgm:prSet presAssocID="{CF6ABBD1-DA35-45CC-9168-F5BA98DCCCB3}" presName="node" presStyleLbl="node1" presStyleIdx="3" presStyleCnt="7" custScaleX="140154" custRadScaleRad="123468" custRadScaleInc="-339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262FEE-C717-4601-A8F6-2EC86D3C727A}" type="pres">
      <dgm:prSet presAssocID="{371220F0-19E6-4659-951B-AD848F9E8D4A}" presName="Name9" presStyleLbl="parChTrans1D2" presStyleIdx="4" presStyleCnt="7"/>
      <dgm:spPr/>
      <dgm:t>
        <a:bodyPr/>
        <a:lstStyle/>
        <a:p>
          <a:endParaRPr lang="ru-RU"/>
        </a:p>
      </dgm:t>
    </dgm:pt>
    <dgm:pt modelId="{DDE7BFBF-8702-47CE-B47B-1D0023E4A269}" type="pres">
      <dgm:prSet presAssocID="{371220F0-19E6-4659-951B-AD848F9E8D4A}" presName="connTx" presStyleLbl="parChTrans1D2" presStyleIdx="4" presStyleCnt="7"/>
      <dgm:spPr/>
      <dgm:t>
        <a:bodyPr/>
        <a:lstStyle/>
        <a:p>
          <a:endParaRPr lang="ru-RU"/>
        </a:p>
      </dgm:t>
    </dgm:pt>
    <dgm:pt modelId="{3C2BD11B-BA8F-409B-AD22-8708D33B562F}" type="pres">
      <dgm:prSet presAssocID="{6310AAB7-1DE0-46C7-B45A-FD2FE3472380}" presName="node" presStyleLbl="node1" presStyleIdx="4" presStyleCnt="7" custScaleX="129421" custRadScaleRad="106007" custRadScaleInc="346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EE610B-023C-4598-8833-22F70A7C175B}" type="pres">
      <dgm:prSet presAssocID="{3A5BA97F-59ED-4F3B-BDC5-7D5747AECDB0}" presName="Name9" presStyleLbl="parChTrans1D2" presStyleIdx="5" presStyleCnt="7"/>
      <dgm:spPr/>
      <dgm:t>
        <a:bodyPr/>
        <a:lstStyle/>
        <a:p>
          <a:endParaRPr lang="ru-RU"/>
        </a:p>
      </dgm:t>
    </dgm:pt>
    <dgm:pt modelId="{21D0114E-4E8C-438B-B4E3-DF4252DBAE84}" type="pres">
      <dgm:prSet presAssocID="{3A5BA97F-59ED-4F3B-BDC5-7D5747AECDB0}" presName="connTx" presStyleLbl="parChTrans1D2" presStyleIdx="5" presStyleCnt="7"/>
      <dgm:spPr/>
      <dgm:t>
        <a:bodyPr/>
        <a:lstStyle/>
        <a:p>
          <a:endParaRPr lang="ru-RU"/>
        </a:p>
      </dgm:t>
    </dgm:pt>
    <dgm:pt modelId="{315F6A4F-F59E-49C5-A9B0-E80C39F4A353}" type="pres">
      <dgm:prSet presAssocID="{71062FF8-4D38-47AA-857F-69596E47356A}" presName="node" presStyleLbl="node1" presStyleIdx="5" presStyleCnt="7" custScaleX="116520" custRadScaleRad="135864" custRadScaleInc="-18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6FEBE2-59CD-4B83-8E19-EA7759F7F2B9}" type="pres">
      <dgm:prSet presAssocID="{CA264B42-EC3F-4C39-A562-B1CB6B67AB3C}" presName="Name9" presStyleLbl="parChTrans1D2" presStyleIdx="6" presStyleCnt="7"/>
      <dgm:spPr/>
    </dgm:pt>
    <dgm:pt modelId="{5DFB1A94-0047-4577-81EF-657DC701D182}" type="pres">
      <dgm:prSet presAssocID="{CA264B42-EC3F-4C39-A562-B1CB6B67AB3C}" presName="connTx" presStyleLbl="parChTrans1D2" presStyleIdx="6" presStyleCnt="7"/>
      <dgm:spPr/>
    </dgm:pt>
    <dgm:pt modelId="{C5182AA9-C629-4EDA-A212-6A033047016A}" type="pres">
      <dgm:prSet presAssocID="{655ED84A-BA4C-4B92-A97B-0075AF45AA87}" presName="node" presStyleLbl="node1" presStyleIdx="6" presStyleCnt="7" custScaleX="126472" custRadScaleRad="136886" custRadScaleInc="-38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74F795-9F52-49EC-8DEF-41907FC0CC2E}" type="presOf" srcId="{371220F0-19E6-4659-951B-AD848F9E8D4A}" destId="{DDE7BFBF-8702-47CE-B47B-1D0023E4A269}" srcOrd="1" destOrd="0" presId="urn:microsoft.com/office/officeart/2005/8/layout/radial1"/>
    <dgm:cxn modelId="{D2E6A9AB-0614-4259-8F71-A95B8408EC8E}" type="presOf" srcId="{7E9A0DB7-65D0-4F5C-9C8A-B5DC755663B4}" destId="{074D7639-0F28-40A1-993A-FA89FE0A77E0}" srcOrd="0" destOrd="0" presId="urn:microsoft.com/office/officeart/2005/8/layout/radial1"/>
    <dgm:cxn modelId="{617BE46C-2E1F-4743-8462-850B48AD42BD}" srcId="{B2E18063-03C6-4104-83C0-60780F960156}" destId="{333A908A-9BE0-47B9-8B66-2F377DAFEFA4}" srcOrd="2" destOrd="0" parTransId="{2B6B1441-6E44-4091-84ED-4157321A4057}" sibTransId="{48038573-7371-42A4-8B69-9BFEE9798EEB}"/>
    <dgm:cxn modelId="{FCAC4DEA-4A97-453C-8D51-67932EF41D1F}" type="presOf" srcId="{371220F0-19E6-4659-951B-AD848F9E8D4A}" destId="{DC262FEE-C717-4601-A8F6-2EC86D3C727A}" srcOrd="0" destOrd="0" presId="urn:microsoft.com/office/officeart/2005/8/layout/radial1"/>
    <dgm:cxn modelId="{8A12FDEF-DCDD-4E27-A0D6-0E101D6EC75C}" type="presOf" srcId="{CA264B42-EC3F-4C39-A562-B1CB6B67AB3C}" destId="{5DFB1A94-0047-4577-81EF-657DC701D182}" srcOrd="1" destOrd="0" presId="urn:microsoft.com/office/officeart/2005/8/layout/radial1"/>
    <dgm:cxn modelId="{6FBF133D-0689-4C74-9F18-628E2C9F9233}" srcId="{B2E18063-03C6-4104-83C0-60780F960156}" destId="{71062FF8-4D38-47AA-857F-69596E47356A}" srcOrd="5" destOrd="0" parTransId="{3A5BA97F-59ED-4F3B-BDC5-7D5747AECDB0}" sibTransId="{F9B2385C-D542-4B45-87AF-A4FA217046AF}"/>
    <dgm:cxn modelId="{00B57077-F52F-4963-BDD8-C9C43F7EE720}" type="presOf" srcId="{AB1C6A44-A0D5-4AD1-BA5A-45CA70E11A1E}" destId="{83684D80-AC86-41D1-B50D-4936FB27FA90}" srcOrd="0" destOrd="0" presId="urn:microsoft.com/office/officeart/2005/8/layout/radial1"/>
    <dgm:cxn modelId="{A504CC75-76C9-482C-B9CB-0BD2D7B011C5}" type="presOf" srcId="{3A5BA97F-59ED-4F3B-BDC5-7D5747AECDB0}" destId="{21D0114E-4E8C-438B-B4E3-DF4252DBAE84}" srcOrd="1" destOrd="0" presId="urn:microsoft.com/office/officeart/2005/8/layout/radial1"/>
    <dgm:cxn modelId="{E3ADF973-14FA-4278-8F22-78DD16AF0C01}" type="presOf" srcId="{10A2547D-946B-48B6-A6B0-E01DD28205DF}" destId="{281FF500-A999-4CC6-AC70-7ADE68442150}" srcOrd="1" destOrd="0" presId="urn:microsoft.com/office/officeart/2005/8/layout/radial1"/>
    <dgm:cxn modelId="{0E72EDF1-DDDB-4094-B798-B39CE9AE62D1}" srcId="{7E9A0DB7-65D0-4F5C-9C8A-B5DC755663B4}" destId="{B2E18063-03C6-4104-83C0-60780F960156}" srcOrd="0" destOrd="0" parTransId="{E69E7808-54F2-443E-A2C1-F524D349CDA9}" sibTransId="{D47EE8C8-74DC-430F-8109-FAC658F06AEC}"/>
    <dgm:cxn modelId="{04460EF8-B5FD-4249-B18F-03DA50E636A0}" type="presOf" srcId="{BB4B64DA-2A8F-4CEC-B474-00608CAFB355}" destId="{C3622581-403A-4F7F-9F7B-AF13A61FCF7E}" srcOrd="1" destOrd="0" presId="urn:microsoft.com/office/officeart/2005/8/layout/radial1"/>
    <dgm:cxn modelId="{CE632F5A-B175-4966-B534-9F6C08476765}" type="presOf" srcId="{655ED84A-BA4C-4B92-A97B-0075AF45AA87}" destId="{C5182AA9-C629-4EDA-A212-6A033047016A}" srcOrd="0" destOrd="0" presId="urn:microsoft.com/office/officeart/2005/8/layout/radial1"/>
    <dgm:cxn modelId="{A2F91F70-681A-41AF-8A26-7507EB420513}" srcId="{B2E18063-03C6-4104-83C0-60780F960156}" destId="{CF6ABBD1-DA35-45CC-9168-F5BA98DCCCB3}" srcOrd="3" destOrd="0" parTransId="{95964270-E25B-41EA-AEE8-BF3FFC297FB8}" sibTransId="{64640A32-5573-4328-AACA-1B3BA35D5FD8}"/>
    <dgm:cxn modelId="{22F5767B-98C4-4873-BA75-0B4F62C2C5BF}" type="presOf" srcId="{95964270-E25B-41EA-AEE8-BF3FFC297FB8}" destId="{EA6C278C-D7B1-4099-8CD1-FA37BC6A3569}" srcOrd="1" destOrd="0" presId="urn:microsoft.com/office/officeart/2005/8/layout/radial1"/>
    <dgm:cxn modelId="{22B9E432-0F24-47DD-8CB2-634030D57122}" type="presOf" srcId="{CF6ABBD1-DA35-45CC-9168-F5BA98DCCCB3}" destId="{728E3445-090B-4B58-8DED-E529AD244C0D}" srcOrd="0" destOrd="0" presId="urn:microsoft.com/office/officeart/2005/8/layout/radial1"/>
    <dgm:cxn modelId="{26E8AD38-4380-4DF3-85B1-69A0D23D7BA1}" srcId="{B2E18063-03C6-4104-83C0-60780F960156}" destId="{AB1C6A44-A0D5-4AD1-BA5A-45CA70E11A1E}" srcOrd="1" destOrd="0" parTransId="{10A2547D-946B-48B6-A6B0-E01DD28205DF}" sibTransId="{FFE62610-EC2D-4CBE-9285-5AB746EA94ED}"/>
    <dgm:cxn modelId="{0193C8E7-40E4-463A-9B91-E55854D3410E}" type="presOf" srcId="{10A2547D-946B-48B6-A6B0-E01DD28205DF}" destId="{34D609F2-8AAF-43E5-B30C-F858C8370EF5}" srcOrd="0" destOrd="0" presId="urn:microsoft.com/office/officeart/2005/8/layout/radial1"/>
    <dgm:cxn modelId="{1E6F5848-2A02-4C9F-B783-62BCC0E9A76A}" type="presOf" srcId="{B2E18063-03C6-4104-83C0-60780F960156}" destId="{EBE1ADE3-60D9-42FC-9246-90EB26AE5778}" srcOrd="0" destOrd="0" presId="urn:microsoft.com/office/officeart/2005/8/layout/radial1"/>
    <dgm:cxn modelId="{C11B0F74-7AAF-4185-BDF5-82BC2104E7EC}" type="presOf" srcId="{6BE42AEC-4739-456D-A9F2-067BCE3F4A1D}" destId="{38C402D1-C393-41F6-BF4A-BCFFADCFF2A0}" srcOrd="0" destOrd="0" presId="urn:microsoft.com/office/officeart/2005/8/layout/radial1"/>
    <dgm:cxn modelId="{633E30D5-3484-4A7F-B94F-F16B90C14E7C}" type="presOf" srcId="{BB4B64DA-2A8F-4CEC-B474-00608CAFB355}" destId="{CC47C276-6CA5-4BE7-B2BD-07ABF7DA00C2}" srcOrd="0" destOrd="0" presId="urn:microsoft.com/office/officeart/2005/8/layout/radial1"/>
    <dgm:cxn modelId="{40F66FC4-9C2B-4F1A-97C6-2D1986189B87}" type="presOf" srcId="{95964270-E25B-41EA-AEE8-BF3FFC297FB8}" destId="{CF1E38AE-1D47-4118-AC7E-F4FAA7C46173}" srcOrd="0" destOrd="0" presId="urn:microsoft.com/office/officeart/2005/8/layout/radial1"/>
    <dgm:cxn modelId="{8D8BE895-540D-4068-AE56-3D1CC7357BF8}" type="presOf" srcId="{333A908A-9BE0-47B9-8B66-2F377DAFEFA4}" destId="{FFAD1C7C-120B-44A6-BF68-2E1C8F86A1EB}" srcOrd="0" destOrd="0" presId="urn:microsoft.com/office/officeart/2005/8/layout/radial1"/>
    <dgm:cxn modelId="{79BA45E4-849E-4C93-9013-9A3EAE4902EB}" type="presOf" srcId="{2B6B1441-6E44-4091-84ED-4157321A4057}" destId="{4E054C31-C268-4688-A3CF-CA5E52D2555E}" srcOrd="0" destOrd="0" presId="urn:microsoft.com/office/officeart/2005/8/layout/radial1"/>
    <dgm:cxn modelId="{374E5E29-0740-431E-8D1C-0B31EBCDE099}" srcId="{B2E18063-03C6-4104-83C0-60780F960156}" destId="{6310AAB7-1DE0-46C7-B45A-FD2FE3472380}" srcOrd="4" destOrd="0" parTransId="{371220F0-19E6-4659-951B-AD848F9E8D4A}" sibTransId="{5B0841F0-D07B-46AE-B0A8-E78E933B38FE}"/>
    <dgm:cxn modelId="{8211548A-1A65-45A1-BA33-5336D6E651F8}" type="presOf" srcId="{CA264B42-EC3F-4C39-A562-B1CB6B67AB3C}" destId="{326FEBE2-59CD-4B83-8E19-EA7759F7F2B9}" srcOrd="0" destOrd="0" presId="urn:microsoft.com/office/officeart/2005/8/layout/radial1"/>
    <dgm:cxn modelId="{C1F6C25A-FA00-4826-A340-C47107D6CF7E}" srcId="{B2E18063-03C6-4104-83C0-60780F960156}" destId="{6BE42AEC-4739-456D-A9F2-067BCE3F4A1D}" srcOrd="0" destOrd="0" parTransId="{BB4B64DA-2A8F-4CEC-B474-00608CAFB355}" sibTransId="{9E82A374-B155-46F4-8831-B5E4A939765D}"/>
    <dgm:cxn modelId="{0A969A4C-05D0-4F65-91C0-E69212FF70C7}" type="presOf" srcId="{71062FF8-4D38-47AA-857F-69596E47356A}" destId="{315F6A4F-F59E-49C5-A9B0-E80C39F4A353}" srcOrd="0" destOrd="0" presId="urn:microsoft.com/office/officeart/2005/8/layout/radial1"/>
    <dgm:cxn modelId="{AC5ABBE9-1C8B-49A5-A6F4-5FCEC552146D}" srcId="{B2E18063-03C6-4104-83C0-60780F960156}" destId="{655ED84A-BA4C-4B92-A97B-0075AF45AA87}" srcOrd="6" destOrd="0" parTransId="{CA264B42-EC3F-4C39-A562-B1CB6B67AB3C}" sibTransId="{D32FA370-9CC8-4EA2-841C-B120D90F95CF}"/>
    <dgm:cxn modelId="{10FCAEC6-EF3D-469C-BCD9-0F46601D25E5}" type="presOf" srcId="{6310AAB7-1DE0-46C7-B45A-FD2FE3472380}" destId="{3C2BD11B-BA8F-409B-AD22-8708D33B562F}" srcOrd="0" destOrd="0" presId="urn:microsoft.com/office/officeart/2005/8/layout/radial1"/>
    <dgm:cxn modelId="{63B5624B-0D27-4099-B74D-228D22290679}" type="presOf" srcId="{2B6B1441-6E44-4091-84ED-4157321A4057}" destId="{099D4CD6-80D6-46A4-8BD6-CFB3C703BDD3}" srcOrd="1" destOrd="0" presId="urn:microsoft.com/office/officeart/2005/8/layout/radial1"/>
    <dgm:cxn modelId="{EF0CA515-8091-41AB-B612-3F94948D481B}" type="presOf" srcId="{3A5BA97F-59ED-4F3B-BDC5-7D5747AECDB0}" destId="{08EE610B-023C-4598-8833-22F70A7C175B}" srcOrd="0" destOrd="0" presId="urn:microsoft.com/office/officeart/2005/8/layout/radial1"/>
    <dgm:cxn modelId="{B818302F-A0D6-4C40-98BB-3A82A7F09EFE}" type="presParOf" srcId="{074D7639-0F28-40A1-993A-FA89FE0A77E0}" destId="{EBE1ADE3-60D9-42FC-9246-90EB26AE5778}" srcOrd="0" destOrd="0" presId="urn:microsoft.com/office/officeart/2005/8/layout/radial1"/>
    <dgm:cxn modelId="{6F6FC80E-F8A5-40B3-8E44-CC166F27477F}" type="presParOf" srcId="{074D7639-0F28-40A1-993A-FA89FE0A77E0}" destId="{CC47C276-6CA5-4BE7-B2BD-07ABF7DA00C2}" srcOrd="1" destOrd="0" presId="urn:microsoft.com/office/officeart/2005/8/layout/radial1"/>
    <dgm:cxn modelId="{0CD57C4B-49F9-494A-9AC9-69281A0ED8F7}" type="presParOf" srcId="{CC47C276-6CA5-4BE7-B2BD-07ABF7DA00C2}" destId="{C3622581-403A-4F7F-9F7B-AF13A61FCF7E}" srcOrd="0" destOrd="0" presId="urn:microsoft.com/office/officeart/2005/8/layout/radial1"/>
    <dgm:cxn modelId="{E5AEF83D-BE1B-4960-A1A3-8B98F5ED33B8}" type="presParOf" srcId="{074D7639-0F28-40A1-993A-FA89FE0A77E0}" destId="{38C402D1-C393-41F6-BF4A-BCFFADCFF2A0}" srcOrd="2" destOrd="0" presId="urn:microsoft.com/office/officeart/2005/8/layout/radial1"/>
    <dgm:cxn modelId="{79D621B4-5B44-4A23-8D9A-002945E59DDC}" type="presParOf" srcId="{074D7639-0F28-40A1-993A-FA89FE0A77E0}" destId="{34D609F2-8AAF-43E5-B30C-F858C8370EF5}" srcOrd="3" destOrd="0" presId="urn:microsoft.com/office/officeart/2005/8/layout/radial1"/>
    <dgm:cxn modelId="{7A037D0C-A704-4D1C-9804-3BC6A6951C7A}" type="presParOf" srcId="{34D609F2-8AAF-43E5-B30C-F858C8370EF5}" destId="{281FF500-A999-4CC6-AC70-7ADE68442150}" srcOrd="0" destOrd="0" presId="urn:microsoft.com/office/officeart/2005/8/layout/radial1"/>
    <dgm:cxn modelId="{9660401F-5A77-40AB-9791-368E1BC76CCE}" type="presParOf" srcId="{074D7639-0F28-40A1-993A-FA89FE0A77E0}" destId="{83684D80-AC86-41D1-B50D-4936FB27FA90}" srcOrd="4" destOrd="0" presId="urn:microsoft.com/office/officeart/2005/8/layout/radial1"/>
    <dgm:cxn modelId="{00537870-8ED2-4B23-B350-72C5A56F8111}" type="presParOf" srcId="{074D7639-0F28-40A1-993A-FA89FE0A77E0}" destId="{4E054C31-C268-4688-A3CF-CA5E52D2555E}" srcOrd="5" destOrd="0" presId="urn:microsoft.com/office/officeart/2005/8/layout/radial1"/>
    <dgm:cxn modelId="{96FB96D0-F5A9-4F79-BDA9-DA511A501BDD}" type="presParOf" srcId="{4E054C31-C268-4688-A3CF-CA5E52D2555E}" destId="{099D4CD6-80D6-46A4-8BD6-CFB3C703BDD3}" srcOrd="0" destOrd="0" presId="urn:microsoft.com/office/officeart/2005/8/layout/radial1"/>
    <dgm:cxn modelId="{59C94DC9-79BC-4D1E-995F-60E8FF5AEED2}" type="presParOf" srcId="{074D7639-0F28-40A1-993A-FA89FE0A77E0}" destId="{FFAD1C7C-120B-44A6-BF68-2E1C8F86A1EB}" srcOrd="6" destOrd="0" presId="urn:microsoft.com/office/officeart/2005/8/layout/radial1"/>
    <dgm:cxn modelId="{6D114FD9-19CD-44E5-873D-9AC04643C860}" type="presParOf" srcId="{074D7639-0F28-40A1-993A-FA89FE0A77E0}" destId="{CF1E38AE-1D47-4118-AC7E-F4FAA7C46173}" srcOrd="7" destOrd="0" presId="urn:microsoft.com/office/officeart/2005/8/layout/radial1"/>
    <dgm:cxn modelId="{5B924003-ED31-42FE-8E9C-890CDA300092}" type="presParOf" srcId="{CF1E38AE-1D47-4118-AC7E-F4FAA7C46173}" destId="{EA6C278C-D7B1-4099-8CD1-FA37BC6A3569}" srcOrd="0" destOrd="0" presId="urn:microsoft.com/office/officeart/2005/8/layout/radial1"/>
    <dgm:cxn modelId="{2CC2EF49-8269-4A47-B0BC-5C69AC7554EB}" type="presParOf" srcId="{074D7639-0F28-40A1-993A-FA89FE0A77E0}" destId="{728E3445-090B-4B58-8DED-E529AD244C0D}" srcOrd="8" destOrd="0" presId="urn:microsoft.com/office/officeart/2005/8/layout/radial1"/>
    <dgm:cxn modelId="{8086F4E5-BF47-491F-BFFE-EFDACA862C2F}" type="presParOf" srcId="{074D7639-0F28-40A1-993A-FA89FE0A77E0}" destId="{DC262FEE-C717-4601-A8F6-2EC86D3C727A}" srcOrd="9" destOrd="0" presId="urn:microsoft.com/office/officeart/2005/8/layout/radial1"/>
    <dgm:cxn modelId="{DEB01A75-AACC-4CA7-BCE1-84320AE28619}" type="presParOf" srcId="{DC262FEE-C717-4601-A8F6-2EC86D3C727A}" destId="{DDE7BFBF-8702-47CE-B47B-1D0023E4A269}" srcOrd="0" destOrd="0" presId="urn:microsoft.com/office/officeart/2005/8/layout/radial1"/>
    <dgm:cxn modelId="{53E8C7A9-253E-4F23-A404-26F29BED9C13}" type="presParOf" srcId="{074D7639-0F28-40A1-993A-FA89FE0A77E0}" destId="{3C2BD11B-BA8F-409B-AD22-8708D33B562F}" srcOrd="10" destOrd="0" presId="urn:microsoft.com/office/officeart/2005/8/layout/radial1"/>
    <dgm:cxn modelId="{0C145287-88D3-4DE7-883C-AC8D9313DB67}" type="presParOf" srcId="{074D7639-0F28-40A1-993A-FA89FE0A77E0}" destId="{08EE610B-023C-4598-8833-22F70A7C175B}" srcOrd="11" destOrd="0" presId="urn:microsoft.com/office/officeart/2005/8/layout/radial1"/>
    <dgm:cxn modelId="{1E88A2D0-7785-427F-A3C2-9BFF0AF5E0D8}" type="presParOf" srcId="{08EE610B-023C-4598-8833-22F70A7C175B}" destId="{21D0114E-4E8C-438B-B4E3-DF4252DBAE84}" srcOrd="0" destOrd="0" presId="urn:microsoft.com/office/officeart/2005/8/layout/radial1"/>
    <dgm:cxn modelId="{B5800815-5842-40CD-B2C4-FAE22744ABEB}" type="presParOf" srcId="{074D7639-0F28-40A1-993A-FA89FE0A77E0}" destId="{315F6A4F-F59E-49C5-A9B0-E80C39F4A353}" srcOrd="12" destOrd="0" presId="urn:microsoft.com/office/officeart/2005/8/layout/radial1"/>
    <dgm:cxn modelId="{C4154C3C-9814-41C0-B81F-867508573D72}" type="presParOf" srcId="{074D7639-0F28-40A1-993A-FA89FE0A77E0}" destId="{326FEBE2-59CD-4B83-8E19-EA7759F7F2B9}" srcOrd="13" destOrd="0" presId="urn:microsoft.com/office/officeart/2005/8/layout/radial1"/>
    <dgm:cxn modelId="{197DB506-3CD5-4A4E-A7BD-0EBD920D87D1}" type="presParOf" srcId="{326FEBE2-59CD-4B83-8E19-EA7759F7F2B9}" destId="{5DFB1A94-0047-4577-81EF-657DC701D182}" srcOrd="0" destOrd="0" presId="urn:microsoft.com/office/officeart/2005/8/layout/radial1"/>
    <dgm:cxn modelId="{5E122950-6E5B-44B0-95B2-03E2CB0EE285}" type="presParOf" srcId="{074D7639-0F28-40A1-993A-FA89FE0A77E0}" destId="{C5182AA9-C629-4EDA-A212-6A033047016A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E1ADE3-60D9-42FC-9246-90EB26AE5778}">
      <dsp:nvSpPr>
        <dsp:cNvPr id="0" name=""/>
        <dsp:cNvSpPr/>
      </dsp:nvSpPr>
      <dsp:spPr>
        <a:xfrm>
          <a:off x="2786093" y="2473486"/>
          <a:ext cx="2821612" cy="163211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7030A0"/>
              </a:solidFill>
            </a:rPr>
            <a:t>Лаконичные игры </a:t>
          </a:r>
          <a:endParaRPr lang="ru-RU" sz="2800" b="1" kern="1200" dirty="0">
            <a:solidFill>
              <a:srgbClr val="7030A0"/>
            </a:solidFill>
          </a:endParaRPr>
        </a:p>
      </dsp:txBody>
      <dsp:txXfrm>
        <a:off x="3199309" y="2712503"/>
        <a:ext cx="1995180" cy="1154078"/>
      </dsp:txXfrm>
    </dsp:sp>
    <dsp:sp modelId="{CC47C276-6CA5-4BE7-B2BD-07ABF7DA00C2}">
      <dsp:nvSpPr>
        <dsp:cNvPr id="0" name=""/>
        <dsp:cNvSpPr/>
      </dsp:nvSpPr>
      <dsp:spPr>
        <a:xfrm rot="16200000">
          <a:off x="3789191" y="2048512"/>
          <a:ext cx="815416" cy="34532"/>
        </a:xfrm>
        <a:custGeom>
          <a:avLst/>
          <a:gdLst/>
          <a:ahLst/>
          <a:cxnLst/>
          <a:rect l="0" t="0" r="0" b="0"/>
          <a:pathLst>
            <a:path>
              <a:moveTo>
                <a:pt x="0" y="17266"/>
              </a:moveTo>
              <a:lnTo>
                <a:pt x="815416" y="17266"/>
              </a:lnTo>
            </a:path>
          </a:pathLst>
        </a:custGeom>
        <a:noFill/>
        <a:ln w="254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76514" y="2045393"/>
        <a:ext cx="40770" cy="40770"/>
      </dsp:txXfrm>
    </dsp:sp>
    <dsp:sp modelId="{38C402D1-C393-41F6-BF4A-BCFFADCFF2A0}">
      <dsp:nvSpPr>
        <dsp:cNvPr id="0" name=""/>
        <dsp:cNvSpPr/>
      </dsp:nvSpPr>
      <dsp:spPr>
        <a:xfrm>
          <a:off x="3180876" y="25957"/>
          <a:ext cx="2032045" cy="163211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Батл самых метких фраз</a:t>
          </a:r>
          <a:endParaRPr lang="ru-RU" sz="2000" b="1" kern="1200" dirty="0"/>
        </a:p>
      </dsp:txBody>
      <dsp:txXfrm>
        <a:off x="3478462" y="264974"/>
        <a:ext cx="1436873" cy="1154078"/>
      </dsp:txXfrm>
    </dsp:sp>
    <dsp:sp modelId="{34D609F2-8AAF-43E5-B30C-F858C8370EF5}">
      <dsp:nvSpPr>
        <dsp:cNvPr id="0" name=""/>
        <dsp:cNvSpPr/>
      </dsp:nvSpPr>
      <dsp:spPr>
        <a:xfrm rot="19502378">
          <a:off x="4961771" y="2216629"/>
          <a:ext cx="1489939" cy="34532"/>
        </a:xfrm>
        <a:custGeom>
          <a:avLst/>
          <a:gdLst/>
          <a:ahLst/>
          <a:cxnLst/>
          <a:rect l="0" t="0" r="0" b="0"/>
          <a:pathLst>
            <a:path>
              <a:moveTo>
                <a:pt x="0" y="17266"/>
              </a:moveTo>
              <a:lnTo>
                <a:pt x="1489939" y="17266"/>
              </a:lnTo>
            </a:path>
          </a:pathLst>
        </a:custGeom>
        <a:noFill/>
        <a:ln w="254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69492" y="2196647"/>
        <a:ext cx="74496" cy="74496"/>
      </dsp:txXfrm>
    </dsp:sp>
    <dsp:sp modelId="{83684D80-AC86-41D1-B50D-4936FB27FA90}">
      <dsp:nvSpPr>
        <dsp:cNvPr id="0" name=""/>
        <dsp:cNvSpPr/>
      </dsp:nvSpPr>
      <dsp:spPr>
        <a:xfrm>
          <a:off x="6035118" y="439095"/>
          <a:ext cx="2142947" cy="163211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34204"/>
                <a:satOff val="-373"/>
                <a:lumOff val="4263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34204"/>
                <a:satOff val="-373"/>
                <a:lumOff val="4263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34204"/>
                <a:satOff val="-373"/>
                <a:lumOff val="426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Комментарий фото</a:t>
          </a:r>
          <a:endParaRPr lang="ru-RU" sz="1800" b="1" kern="1200" dirty="0"/>
        </a:p>
      </dsp:txBody>
      <dsp:txXfrm>
        <a:off x="6348945" y="678112"/>
        <a:ext cx="1515293" cy="1154078"/>
      </dsp:txXfrm>
    </dsp:sp>
    <dsp:sp modelId="{4E054C31-C268-4688-A3CF-CA5E52D2555E}">
      <dsp:nvSpPr>
        <dsp:cNvPr id="0" name=""/>
        <dsp:cNvSpPr/>
      </dsp:nvSpPr>
      <dsp:spPr>
        <a:xfrm rot="442826">
          <a:off x="5570185" y="3503698"/>
          <a:ext cx="826683" cy="34532"/>
        </a:xfrm>
        <a:custGeom>
          <a:avLst/>
          <a:gdLst/>
          <a:ahLst/>
          <a:cxnLst/>
          <a:rect l="0" t="0" r="0" b="0"/>
          <a:pathLst>
            <a:path>
              <a:moveTo>
                <a:pt x="0" y="17266"/>
              </a:moveTo>
              <a:lnTo>
                <a:pt x="826683" y="17266"/>
              </a:lnTo>
            </a:path>
          </a:pathLst>
        </a:custGeom>
        <a:noFill/>
        <a:ln w="254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962859" y="3500297"/>
        <a:ext cx="41334" cy="41334"/>
      </dsp:txXfrm>
    </dsp:sp>
    <dsp:sp modelId="{FFAD1C7C-120B-44A6-BF68-2E1C8F86A1EB}">
      <dsp:nvSpPr>
        <dsp:cNvPr id="0" name=""/>
        <dsp:cNvSpPr/>
      </dsp:nvSpPr>
      <dsp:spPr>
        <a:xfrm>
          <a:off x="6378572" y="2893944"/>
          <a:ext cx="2128715" cy="163211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68408"/>
                <a:satOff val="-746"/>
                <a:lumOff val="8526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68408"/>
                <a:satOff val="-746"/>
                <a:lumOff val="8526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68408"/>
                <a:satOff val="-746"/>
                <a:lumOff val="852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СМС-диалог</a:t>
          </a:r>
          <a:endParaRPr lang="ru-RU" sz="1800" b="1" kern="1200" dirty="0"/>
        </a:p>
      </dsp:txBody>
      <dsp:txXfrm>
        <a:off x="6690315" y="3132961"/>
        <a:ext cx="1505229" cy="1154078"/>
      </dsp:txXfrm>
    </dsp:sp>
    <dsp:sp modelId="{CF1E38AE-1D47-4118-AC7E-F4FAA7C46173}">
      <dsp:nvSpPr>
        <dsp:cNvPr id="0" name=""/>
        <dsp:cNvSpPr/>
      </dsp:nvSpPr>
      <dsp:spPr>
        <a:xfrm rot="3152207">
          <a:off x="4578826" y="4402844"/>
          <a:ext cx="968871" cy="34532"/>
        </a:xfrm>
        <a:custGeom>
          <a:avLst/>
          <a:gdLst/>
          <a:ahLst/>
          <a:cxnLst/>
          <a:rect l="0" t="0" r="0" b="0"/>
          <a:pathLst>
            <a:path>
              <a:moveTo>
                <a:pt x="0" y="17266"/>
              </a:moveTo>
              <a:lnTo>
                <a:pt x="968871" y="17266"/>
              </a:lnTo>
            </a:path>
          </a:pathLst>
        </a:custGeom>
        <a:noFill/>
        <a:ln w="254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39040" y="4395889"/>
        <a:ext cx="48443" cy="48443"/>
      </dsp:txXfrm>
    </dsp:sp>
    <dsp:sp modelId="{728E3445-090B-4B58-8DED-E529AD244C0D}">
      <dsp:nvSpPr>
        <dsp:cNvPr id="0" name=""/>
        <dsp:cNvSpPr/>
      </dsp:nvSpPr>
      <dsp:spPr>
        <a:xfrm>
          <a:off x="4762876" y="4704591"/>
          <a:ext cx="2287471" cy="163211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102612"/>
                <a:satOff val="-1119"/>
                <a:lumOff val="12789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102612"/>
                <a:satOff val="-1119"/>
                <a:lumOff val="12789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102612"/>
                <a:satOff val="-1119"/>
                <a:lumOff val="1278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Статус в ВК</a:t>
          </a:r>
          <a:endParaRPr lang="ru-RU" sz="2000" b="1" kern="1200" dirty="0"/>
        </a:p>
      </dsp:txBody>
      <dsp:txXfrm>
        <a:off x="5097868" y="4943608"/>
        <a:ext cx="1617487" cy="1154078"/>
      </dsp:txXfrm>
    </dsp:sp>
    <dsp:sp modelId="{DC262FEE-C717-4601-A8F6-2EC86D3C727A}">
      <dsp:nvSpPr>
        <dsp:cNvPr id="0" name=""/>
        <dsp:cNvSpPr/>
      </dsp:nvSpPr>
      <dsp:spPr>
        <a:xfrm rot="7477488">
          <a:off x="3047398" y="4358718"/>
          <a:ext cx="798641" cy="34532"/>
        </a:xfrm>
        <a:custGeom>
          <a:avLst/>
          <a:gdLst/>
          <a:ahLst/>
          <a:cxnLst/>
          <a:rect l="0" t="0" r="0" b="0"/>
          <a:pathLst>
            <a:path>
              <a:moveTo>
                <a:pt x="0" y="17266"/>
              </a:moveTo>
              <a:lnTo>
                <a:pt x="798641" y="17266"/>
              </a:lnTo>
            </a:path>
          </a:pathLst>
        </a:custGeom>
        <a:noFill/>
        <a:ln w="254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426752" y="4356018"/>
        <a:ext cx="39932" cy="39932"/>
      </dsp:txXfrm>
    </dsp:sp>
    <dsp:sp modelId="{3C2BD11B-BA8F-409B-AD22-8708D33B562F}">
      <dsp:nvSpPr>
        <dsp:cNvPr id="0" name=""/>
        <dsp:cNvSpPr/>
      </dsp:nvSpPr>
      <dsp:spPr>
        <a:xfrm>
          <a:off x="1666527" y="4608518"/>
          <a:ext cx="2112296" cy="163211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136816"/>
                <a:satOff val="-1492"/>
                <a:lumOff val="17053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136816"/>
                <a:satOff val="-1492"/>
                <a:lumOff val="17053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136816"/>
                <a:satOff val="-1492"/>
                <a:lumOff val="1705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Сообщение в </a:t>
          </a:r>
          <a:r>
            <a:rPr lang="en-US" sz="1600" b="1" kern="1200" dirty="0" smtClean="0"/>
            <a:t>Twitter</a:t>
          </a:r>
          <a:r>
            <a:rPr lang="ru-RU" sz="1600" b="1" kern="1200" dirty="0" smtClean="0"/>
            <a:t> (280 знаков)</a:t>
          </a:r>
        </a:p>
      </dsp:txBody>
      <dsp:txXfrm>
        <a:off x="1975866" y="4847535"/>
        <a:ext cx="1493618" cy="1154078"/>
      </dsp:txXfrm>
    </dsp:sp>
    <dsp:sp modelId="{08EE610B-023C-4598-8833-22F70A7C175B}">
      <dsp:nvSpPr>
        <dsp:cNvPr id="0" name=""/>
        <dsp:cNvSpPr/>
      </dsp:nvSpPr>
      <dsp:spPr>
        <a:xfrm rot="9999998">
          <a:off x="1863744" y="3701799"/>
          <a:ext cx="1041722" cy="34532"/>
        </a:xfrm>
        <a:custGeom>
          <a:avLst/>
          <a:gdLst/>
          <a:ahLst/>
          <a:cxnLst/>
          <a:rect l="0" t="0" r="0" b="0"/>
          <a:pathLst>
            <a:path>
              <a:moveTo>
                <a:pt x="0" y="17266"/>
              </a:moveTo>
              <a:lnTo>
                <a:pt x="1041722" y="17266"/>
              </a:lnTo>
            </a:path>
          </a:pathLst>
        </a:custGeom>
        <a:noFill/>
        <a:ln w="254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358563" y="3693022"/>
        <a:ext cx="52086" cy="52086"/>
      </dsp:txXfrm>
    </dsp:sp>
    <dsp:sp modelId="{315F6A4F-F59E-49C5-A9B0-E80C39F4A353}">
      <dsp:nvSpPr>
        <dsp:cNvPr id="0" name=""/>
        <dsp:cNvSpPr/>
      </dsp:nvSpPr>
      <dsp:spPr>
        <a:xfrm>
          <a:off x="10355" y="3240357"/>
          <a:ext cx="1901737" cy="163211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171020"/>
                <a:satOff val="-1865"/>
                <a:lumOff val="21316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171020"/>
                <a:satOff val="-1865"/>
                <a:lumOff val="21316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171020"/>
                <a:satOff val="-1865"/>
                <a:lumOff val="2131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Одноминутное видео</a:t>
          </a:r>
          <a:endParaRPr lang="ru-RU" sz="1600" b="1" kern="1200" dirty="0"/>
        </a:p>
      </dsp:txBody>
      <dsp:txXfrm>
        <a:off x="288858" y="3479374"/>
        <a:ext cx="1344731" cy="1154078"/>
      </dsp:txXfrm>
    </dsp:sp>
    <dsp:sp modelId="{326FEBE2-59CD-4B83-8E19-EA7759F7F2B9}">
      <dsp:nvSpPr>
        <dsp:cNvPr id="0" name=""/>
        <dsp:cNvSpPr/>
      </dsp:nvSpPr>
      <dsp:spPr>
        <a:xfrm rot="12522569">
          <a:off x="2032182" y="2419379"/>
          <a:ext cx="1214962" cy="34532"/>
        </a:xfrm>
        <a:custGeom>
          <a:avLst/>
          <a:gdLst/>
          <a:ahLst/>
          <a:cxnLst/>
          <a:rect l="0" t="0" r="0" b="0"/>
          <a:pathLst>
            <a:path>
              <a:moveTo>
                <a:pt x="0" y="17266"/>
              </a:moveTo>
              <a:lnTo>
                <a:pt x="1214962" y="17266"/>
              </a:lnTo>
            </a:path>
          </a:pathLst>
        </a:custGeom>
        <a:noFill/>
        <a:ln w="254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609289" y="2406271"/>
        <a:ext cx="60748" cy="60748"/>
      </dsp:txXfrm>
    </dsp:sp>
    <dsp:sp modelId="{C5182AA9-C629-4EDA-A212-6A033047016A}">
      <dsp:nvSpPr>
        <dsp:cNvPr id="0" name=""/>
        <dsp:cNvSpPr/>
      </dsp:nvSpPr>
      <dsp:spPr>
        <a:xfrm>
          <a:off x="226359" y="864095"/>
          <a:ext cx="2064165" cy="163211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205224"/>
                <a:satOff val="-2238"/>
                <a:lumOff val="25579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205224"/>
                <a:satOff val="-2238"/>
                <a:lumOff val="25579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205224"/>
                <a:satOff val="-2238"/>
                <a:lumOff val="2557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Подкаст</a:t>
          </a:r>
          <a:r>
            <a:rPr lang="ru-RU" sz="1600" b="1" kern="1200" dirty="0" smtClean="0"/>
            <a:t> «Мудрые мысли великих детей»</a:t>
          </a:r>
          <a:endParaRPr lang="ru-RU" sz="1600" b="1" kern="1200" dirty="0"/>
        </a:p>
      </dsp:txBody>
      <dsp:txXfrm>
        <a:off x="528649" y="1103112"/>
        <a:ext cx="1459585" cy="11540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431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96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56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405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61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6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673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12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876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48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259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5A915-69EA-4DC8-A24D-3E223F7469CC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26859-4F9A-40C2-AE21-077FD3053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71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dirty="0" smtClean="0"/>
              <a:t>«Кратко и емко»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692696"/>
            <a:ext cx="6400800" cy="694928"/>
          </a:xfrm>
        </p:spPr>
        <p:txBody>
          <a:bodyPr/>
          <a:lstStyle/>
          <a:p>
            <a:r>
              <a:rPr lang="ru-RU" dirty="0" smtClean="0"/>
              <a:t>Педагогический проект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652120" y="4448649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Воденникова</a:t>
            </a:r>
            <a:r>
              <a:rPr lang="ru-RU" sz="2400" dirty="0" smtClean="0"/>
              <a:t> Е.В.</a:t>
            </a:r>
          </a:p>
          <a:p>
            <a:r>
              <a:rPr lang="ru-RU" sz="2400" dirty="0" err="1" smtClean="0"/>
              <a:t>Немкина</a:t>
            </a:r>
            <a:r>
              <a:rPr lang="ru-RU" sz="2400" dirty="0" smtClean="0"/>
              <a:t> Н.Л.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58924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МБОУ «СОШ № 2 с УИОП», </a:t>
            </a:r>
          </a:p>
          <a:p>
            <a:pPr algn="ctr"/>
            <a:r>
              <a:rPr lang="ru-RU" dirty="0" err="1" smtClean="0"/>
              <a:t>Г.Лысьва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306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00201"/>
            <a:ext cx="8219255" cy="406104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Умение лаконично формулировать основную мысль текста – справились </a:t>
            </a:r>
            <a:r>
              <a:rPr lang="ru-RU" dirty="0" smtClean="0"/>
              <a:t>38% </a:t>
            </a:r>
            <a:r>
              <a:rPr lang="ru-RU" dirty="0" smtClean="0"/>
              <a:t>учащихся. </a:t>
            </a:r>
          </a:p>
          <a:p>
            <a:r>
              <a:rPr lang="ru-RU" dirty="0" smtClean="0"/>
              <a:t>Основные ошибки: избыточная информация, недостаточная информация.</a:t>
            </a:r>
          </a:p>
          <a:p>
            <a:r>
              <a:rPr lang="ru-RU" dirty="0"/>
              <a:t>Разработать обучающий курс для учащихся 4-6 классов по развитию умения лаконично формулировать основную мысль текста.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70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Решение проблемы</a:t>
            </a:r>
            <a:endParaRPr lang="ru-RU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Создать программу проведения дня погружения.</a:t>
            </a:r>
          </a:p>
          <a:p>
            <a:r>
              <a:rPr lang="ru-RU" sz="4400" dirty="0" smtClean="0"/>
              <a:t>Разработать программу «Лаконичных игр»</a:t>
            </a:r>
          </a:p>
        </p:txBody>
      </p:sp>
    </p:spTree>
    <p:extLst>
      <p:ext uri="{BB962C8B-B14F-4D97-AF65-F5344CB8AC3E}">
        <p14:creationId xmlns:p14="http://schemas.microsoft.com/office/powerpoint/2010/main" val="356174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Программа дня погружения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Объясни: </a:t>
            </a:r>
          </a:p>
          <a:p>
            <a:pPr marL="0" indent="0">
              <a:buNone/>
            </a:pPr>
            <a:r>
              <a:rPr lang="ru-RU" dirty="0" smtClean="0"/>
              <a:t>На основе работы с текстом учащиеся создают </a:t>
            </a:r>
            <a:r>
              <a:rPr lang="ru-RU" dirty="0" err="1" smtClean="0"/>
              <a:t>инфографику</a:t>
            </a:r>
            <a:r>
              <a:rPr lang="ru-RU" dirty="0" smtClean="0"/>
              <a:t>, с помощью которой можно раскрыть понятие «лаконичность».</a:t>
            </a:r>
          </a:p>
          <a:p>
            <a:pPr marL="0" indent="0">
              <a:buNone/>
            </a:pPr>
            <a:r>
              <a:rPr lang="ru-RU" dirty="0" smtClean="0"/>
              <a:t>Разрабатывают критерии лаконичной фразы.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Распредели:</a:t>
            </a:r>
          </a:p>
          <a:p>
            <a:pPr marL="0" indent="0">
              <a:buNone/>
            </a:pPr>
            <a:r>
              <a:rPr lang="ru-RU" dirty="0" smtClean="0"/>
              <a:t>Распределить в таблицу предложения с недостаточной информацией, избыточной информацией и лаконичные предложения.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Убери:</a:t>
            </a:r>
          </a:p>
          <a:p>
            <a:pPr marL="0" indent="0">
              <a:buNone/>
            </a:pPr>
            <a:r>
              <a:rPr lang="ru-RU" dirty="0"/>
              <a:t>Даются предложения, в которых много лишних слов, нужно зачеркнуть лишние слова, оставить самое главное без потери смысла.</a:t>
            </a:r>
          </a:p>
        </p:txBody>
      </p:sp>
    </p:spTree>
    <p:extLst>
      <p:ext uri="{BB962C8B-B14F-4D97-AF65-F5344CB8AC3E}">
        <p14:creationId xmlns:p14="http://schemas.microsoft.com/office/powerpoint/2010/main" val="88845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Программа дня погружения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Проясни: </a:t>
            </a:r>
          </a:p>
          <a:p>
            <a:pPr marL="0" indent="0">
              <a:buNone/>
            </a:pPr>
            <a:r>
              <a:rPr lang="ru-RU" dirty="0" smtClean="0"/>
              <a:t>Добавь слова в предложение, чтобы текст стал ясным.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Замени:</a:t>
            </a:r>
          </a:p>
          <a:p>
            <a:pPr marL="0" indent="0">
              <a:buNone/>
            </a:pPr>
            <a:r>
              <a:rPr lang="ru-RU" dirty="0" smtClean="0"/>
              <a:t>Замени слова в предложении более точными.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Тренируйся:</a:t>
            </a:r>
          </a:p>
          <a:p>
            <a:pPr marL="0" indent="0">
              <a:buNone/>
            </a:pPr>
            <a:r>
              <a:rPr lang="ru-RU" dirty="0"/>
              <a:t>Тренинг на выполнение комплекса упражнений по лаконичности фразы</a:t>
            </a:r>
          </a:p>
        </p:txBody>
      </p:sp>
    </p:spTree>
    <p:extLst>
      <p:ext uri="{BB962C8B-B14F-4D97-AF65-F5344CB8AC3E}">
        <p14:creationId xmlns:p14="http://schemas.microsoft.com/office/powerpoint/2010/main" val="42106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«Лаконичных игр»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516324"/>
            <a:ext cx="4391207" cy="2928900"/>
          </a:xfrm>
        </p:spPr>
      </p:pic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4860032" y="1600200"/>
            <a:ext cx="3826768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Игры проходят </a:t>
            </a:r>
            <a:r>
              <a:rPr lang="ru-RU" dirty="0"/>
              <a:t>в формате </a:t>
            </a:r>
            <a:r>
              <a:rPr lang="en-US" b="1" dirty="0"/>
              <a:t>Open </a:t>
            </a:r>
            <a:r>
              <a:rPr lang="en-US" b="1" dirty="0" smtClean="0"/>
              <a:t>Space</a:t>
            </a:r>
            <a:r>
              <a:rPr lang="ru-RU" b="1" dirty="0" smtClean="0"/>
              <a:t>. </a:t>
            </a:r>
          </a:p>
          <a:p>
            <a:r>
              <a:rPr lang="ru-RU" dirty="0" smtClean="0"/>
              <a:t>Каждая игра проходит пять раз по 15 минут. </a:t>
            </a:r>
          </a:p>
          <a:p>
            <a:r>
              <a:rPr lang="ru-RU" dirty="0" smtClean="0"/>
              <a:t>Игроки могут принимать участие в любой игре по своему желанию.</a:t>
            </a:r>
          </a:p>
          <a:p>
            <a:r>
              <a:rPr lang="ru-RU" dirty="0" smtClean="0"/>
              <a:t>Игрок может выбрать для участия две или больше игр.</a:t>
            </a:r>
          </a:p>
        </p:txBody>
      </p:sp>
    </p:spTree>
    <p:extLst>
      <p:ext uri="{BB962C8B-B14F-4D97-AF65-F5344CB8AC3E}">
        <p14:creationId xmlns:p14="http://schemas.microsoft.com/office/powerpoint/2010/main" val="242596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Подведение итогов</a:t>
            </a:r>
            <a:endParaRPr lang="ru-RU" b="1" dirty="0"/>
          </a:p>
        </p:txBody>
      </p:sp>
      <p:sp>
        <p:nvSpPr>
          <p:cNvPr id="5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За каждую пройденную игру игрок получает золотой жетон (победитель) или  серебряный жетон (участник).</a:t>
            </a:r>
          </a:p>
          <a:p>
            <a:r>
              <a:rPr lang="ru-RU" dirty="0" smtClean="0"/>
              <a:t>Один золотой жетон равен трем серебряным.</a:t>
            </a:r>
          </a:p>
          <a:p>
            <a:r>
              <a:rPr lang="ru-RU" dirty="0" smtClean="0"/>
              <a:t>В конце игр проводится рейтинг участников. 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7" t="14952" r="9872"/>
          <a:stretch/>
        </p:blipFill>
        <p:spPr>
          <a:xfrm>
            <a:off x="323528" y="2492896"/>
            <a:ext cx="4240034" cy="3240360"/>
          </a:xfrm>
        </p:spPr>
      </p:pic>
    </p:spTree>
    <p:extLst>
      <p:ext uri="{BB962C8B-B14F-4D97-AF65-F5344CB8AC3E}">
        <p14:creationId xmlns:p14="http://schemas.microsoft.com/office/powerpoint/2010/main" val="3594500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игр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Игрок может принять участие в двух или более играх по своему выбору.</a:t>
            </a:r>
          </a:p>
          <a:p>
            <a:r>
              <a:rPr lang="ru-RU" dirty="0" smtClean="0"/>
              <a:t>Перед началом игр он должен зарегистрироваться и получить карточку игрока, куда будут вклеиваться жетоны.</a:t>
            </a:r>
          </a:p>
          <a:p>
            <a:r>
              <a:rPr lang="ru-RU" dirty="0" smtClean="0"/>
              <a:t>После окончания игр карточку нужно сдать в оргкомитет для подведения итогов.</a:t>
            </a:r>
          </a:p>
          <a:p>
            <a:r>
              <a:rPr lang="ru-RU" dirty="0" smtClean="0"/>
              <a:t>Одну и ту же игру можно проходить до двух раз.</a:t>
            </a:r>
          </a:p>
          <a:p>
            <a:r>
              <a:rPr lang="ru-RU" dirty="0" smtClean="0"/>
              <a:t>Прием игроков на игру происходит согласно установленной квоте по очереди.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354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419399"/>
              </p:ext>
            </p:extLst>
          </p:nvPr>
        </p:nvGraphicFramePr>
        <p:xfrm>
          <a:off x="457200" y="260648"/>
          <a:ext cx="8507288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2827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7527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">
      <a:dk1>
        <a:srgbClr val="3F004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343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«Кратко и емко»</vt:lpstr>
      <vt:lpstr>Проблема</vt:lpstr>
      <vt:lpstr>Решение проблемы</vt:lpstr>
      <vt:lpstr>Программа дня погружения</vt:lpstr>
      <vt:lpstr>Программа дня погружения</vt:lpstr>
      <vt:lpstr>Описание «Лаконичных игр»</vt:lpstr>
      <vt:lpstr>Подведение итогов</vt:lpstr>
      <vt:lpstr>Правила игр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Лаконичность </dc:title>
  <dc:creator>User</dc:creator>
  <cp:lastModifiedBy>User</cp:lastModifiedBy>
  <cp:revision>60</cp:revision>
  <dcterms:created xsi:type="dcterms:W3CDTF">2019-11-01T05:48:51Z</dcterms:created>
  <dcterms:modified xsi:type="dcterms:W3CDTF">2019-11-19T06:16:30Z</dcterms:modified>
</cp:coreProperties>
</file>