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0" r:id="rId6"/>
    <p:sldId id="263" r:id="rId7"/>
    <p:sldId id="262" r:id="rId8"/>
    <p:sldId id="258" r:id="rId9"/>
    <p:sldId id="266" r:id="rId10"/>
    <p:sldId id="265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1\Desktop\&#1087;&#1088;&#1080;&#1095;&#1080;&#1085;&#1085;&#1086;%20-%20&#1089;&#1083;&#1077;&#1076;&#1089;&#1090;&#1074;&#1077;&#1085;&#1085;&#1099;&#1077;%20&#1089;&#1074;&#1103;&#1079;&#1080;\&#1079;&#1072;&#1085;&#1103;&#1090;&#1080;&#1077;%20&#8470;2\Laj_-_sobaki_(iPlayer.fm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bark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2446"/>
            <a:ext cx="8001000" cy="6349787"/>
          </a:xfrm>
          <a:prstGeom prst="rect">
            <a:avLst/>
          </a:prstGeom>
        </p:spPr>
      </p:pic>
      <p:pic>
        <p:nvPicPr>
          <p:cNvPr id="5" name="Laj_-_sobaki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143000" y="6019800"/>
            <a:ext cx="6858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Ваня опоздал в школу.</a:t>
            </a:r>
            <a:br>
              <a:rPr lang="ru-RU" dirty="0" smtClean="0"/>
            </a:br>
            <a:r>
              <a:rPr lang="ru-RU" dirty="0" smtClean="0"/>
              <a:t> Что было потом?</a:t>
            </a:r>
            <a:endParaRPr lang="ru-RU" dirty="0"/>
          </a:p>
        </p:txBody>
      </p:sp>
      <p:pic>
        <p:nvPicPr>
          <p:cNvPr id="4" name="Содержимое 3" descr="img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8143" y="1600200"/>
            <a:ext cx="6687714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zdravosil.ru/uploads/posts/2014-12/113-2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urf.podelise.ru/tw_files2/urls_22/80/d-79221/img2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77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zavantag.com/tw_files2/urls_21/48/d-47349/47349_html_m2b632645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304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Интеллектуальное упражнение "Причинно-следственные связи"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981200"/>
            <a:ext cx="8153400" cy="42672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1. Что из них может быть следствием, а что причиной?</a:t>
            </a:r>
          </a:p>
          <a:p>
            <a:r>
              <a:rPr lang="ru-RU" dirty="0" smtClean="0"/>
              <a:t>2. Почему? В чём механизм этой причинно-следственной связи?</a:t>
            </a:r>
          </a:p>
          <a:p>
            <a:r>
              <a:rPr lang="ru-RU" dirty="0" smtClean="0"/>
              <a:t>3. Какова вероятность существования этой причинно-следственной связи ("0,1 процента", "10 процентов", "100 процентов)?</a:t>
            </a:r>
          </a:p>
          <a:p>
            <a:r>
              <a:rPr lang="ru-RU" dirty="0" smtClean="0"/>
              <a:t>4. Действует ли эта связь сейчас? Может ли она иметь место в будущем?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zasmeshi.ru/data/demotivator/big/11033-Prichinno-sledstvennye-svyaz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Отчего собака лает?</a:t>
            </a:r>
            <a:endParaRPr lang="ru-RU" dirty="0"/>
          </a:p>
        </p:txBody>
      </p:sp>
      <p:pic>
        <p:nvPicPr>
          <p:cNvPr id="4" name="Содержимое 3" descr="http://davaiknam.ru/texts/849/848932/848932_html_353fe9bc.gif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981200"/>
            <a:ext cx="8991599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28600" y="4800600"/>
            <a:ext cx="85344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 Причин </a:t>
            </a:r>
            <a:r>
              <a:rPr lang="ru-RU" sz="4400" dirty="0" smtClean="0"/>
              <a:t> может быть много, а следствие одно – </a:t>
            </a:r>
            <a:r>
              <a:rPr lang="ru-RU" sz="4400" b="1" dirty="0" smtClean="0"/>
              <a:t>собака лает!</a:t>
            </a:r>
            <a:r>
              <a:rPr lang="ru-RU" sz="4400" dirty="0" smtClean="0"/>
              <a:t>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«Много причин – одно следствие»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Определите причины следующих явлений: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1) заболело горло  -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2)получил двойку-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3) хорошее настроение-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4) плохое настроение-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http://davaiknam.ru/texts/849/848932/848932_html_353fe9bc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500174"/>
            <a:ext cx="5940425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www.chernigovka.org/system/files/04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-136525"/>
            <a:ext cx="10086975" cy="7229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68313" y="0"/>
            <a:ext cx="8229600" cy="714356"/>
          </a:xfrm>
        </p:spPr>
        <p:txBody>
          <a:bodyPr wrap="square" numCol="1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ru-RU" sz="3400" dirty="0" smtClean="0">
                <a:latin typeface="Arial" charset="0"/>
              </a:rPr>
              <a:t>ПРИЧИНЫ ……</a:t>
            </a:r>
            <a:endParaRPr lang="ru-RU" sz="3400" cap="none" dirty="0" smtClean="0">
              <a:ln>
                <a:noFill/>
              </a:ln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0" y="785813"/>
            <a:ext cx="8358188" cy="6072187"/>
          </a:xfrm>
        </p:spPr>
        <p:txBody>
          <a:bodyPr/>
          <a:lstStyle/>
          <a:p>
            <a:pPr lvl="1" algn="ctr" eaLnBrk="1" hangingPunct="1">
              <a:buFont typeface="Wingdings 2" pitchFamily="18" charset="2"/>
              <a:buNone/>
            </a:pPr>
            <a:endParaRPr lang="ru-RU" sz="2400" smtClean="0">
              <a:latin typeface="Arial" charset="0"/>
            </a:endParaRPr>
          </a:p>
        </p:txBody>
      </p:sp>
      <p:pic>
        <p:nvPicPr>
          <p:cNvPr id="11268" name="Picture 4" descr="C:\Users\Сергей\Desktop\1234813951_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256"/>
            <a:ext cx="225107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C:\Users\Сергей\Desktop\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4429132"/>
            <a:ext cx="1571625" cy="188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8" descr="C:\Users\Сергей\Desktop\big_8681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1428736"/>
            <a:ext cx="2000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TextBox 9"/>
          <p:cNvSpPr txBox="1">
            <a:spLocks noChangeArrowheads="1"/>
          </p:cNvSpPr>
          <p:nvPr/>
        </p:nvSpPr>
        <p:spPr bwMode="auto">
          <a:xfrm>
            <a:off x="2627313" y="4652963"/>
            <a:ext cx="2214562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/>
              <a:t>&gt;</a:t>
            </a:r>
            <a:r>
              <a:rPr lang="en-US"/>
              <a:t> </a:t>
            </a:r>
            <a:endParaRPr lang="ru-RU"/>
          </a:p>
        </p:txBody>
      </p:sp>
      <p:pic>
        <p:nvPicPr>
          <p:cNvPr id="11275" name="Picture 10" descr="http://applikatory.ru/uploads/posts/1345028940_bol_v_zhivote_otdayot_v_spinu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13" y="2714625"/>
            <a:ext cx="3071812" cy="21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7" name="Line 13"/>
          <p:cNvSpPr>
            <a:spLocks noChangeShapeType="1"/>
          </p:cNvSpPr>
          <p:nvPr/>
        </p:nvSpPr>
        <p:spPr bwMode="auto">
          <a:xfrm flipH="1">
            <a:off x="1142976" y="1000108"/>
            <a:ext cx="1223963" cy="3313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78" name="Line 14"/>
          <p:cNvSpPr>
            <a:spLocks noChangeShapeType="1"/>
          </p:cNvSpPr>
          <p:nvPr/>
        </p:nvSpPr>
        <p:spPr bwMode="auto">
          <a:xfrm>
            <a:off x="4214810" y="571480"/>
            <a:ext cx="0" cy="1081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>
            <a:off x="5643570" y="928670"/>
            <a:ext cx="2303463" cy="1871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0" y="6092825"/>
            <a:ext cx="21955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Переедание.</a:t>
            </a:r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3419475" y="6524625"/>
            <a:ext cx="1728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Расход Е.</a:t>
            </a:r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3276600" y="3429000"/>
            <a:ext cx="20161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Генетическая предрасположенность</a:t>
            </a:r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5867400" y="5013325"/>
            <a:ext cx="26654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Нарушения пищеварительной системы.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  улице сильный мороз.</a:t>
            </a:r>
            <a:br>
              <a:rPr lang="ru-RU" dirty="0" smtClean="0"/>
            </a:br>
            <a:r>
              <a:rPr lang="ru-RU" dirty="0" smtClean="0"/>
              <a:t> Какие могут быть последствия?</a:t>
            </a:r>
            <a:endParaRPr lang="ru-RU" dirty="0"/>
          </a:p>
        </p:txBody>
      </p:sp>
      <p:pic>
        <p:nvPicPr>
          <p:cNvPr id="4" name="Содержимое 3" descr="8bdd0682108490d6ed758cf6e70ef0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nvestments.academic.ru/pictures/investments/img1997056_Shema_prichinno-sledstvennoy_svyazi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«Одна причина – много следствий»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Назови следствия следующих явлений:</a:t>
            </a:r>
            <a:endParaRPr lang="ru-RU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b="1" dirty="0" smtClean="0">
              <a:solidFill>
                <a:srgbClr val="333333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Гололёд - </a:t>
            </a:r>
            <a:endParaRPr lang="ru-RU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Кипение воды - </a:t>
            </a:r>
            <a:endParaRPr lang="ru-RU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Испарение воды - </a:t>
            </a:r>
            <a:endParaRPr lang="ru-RU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Солнце -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pic>
        <p:nvPicPr>
          <p:cNvPr id="8" name="Содержимое 7" descr="7999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0" y="685800"/>
            <a:ext cx="3962400" cy="2643664"/>
          </a:xfrm>
        </p:spPr>
      </p:pic>
      <p:pic>
        <p:nvPicPr>
          <p:cNvPr id="7172" name="Picture 4" descr="http://ncontent.life.ru/media/2/news/2011/04/57284/Snimok_ekrana_2011-04-28_v_23.58.10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914400"/>
            <a:ext cx="4334933" cy="2438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676400" y="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Последствия     ..…</a:t>
            </a:r>
            <a:endParaRPr lang="ru-RU" sz="3600" b="1" dirty="0"/>
          </a:p>
        </p:txBody>
      </p:sp>
      <p:pic>
        <p:nvPicPr>
          <p:cNvPr id="9" name="Рисунок 8" descr="uragan-v-novosibirske-fotografii-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505200"/>
            <a:ext cx="4470400" cy="3352800"/>
          </a:xfrm>
          <a:prstGeom prst="rect">
            <a:avLst/>
          </a:prstGeom>
        </p:spPr>
      </p:pic>
      <p:pic>
        <p:nvPicPr>
          <p:cNvPr id="10" name="Рисунок 9" descr="wind_1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3683000"/>
            <a:ext cx="4191000" cy="279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158</Words>
  <PresentationFormat>Экран (4:3)</PresentationFormat>
  <Paragraphs>33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Слайд 1</vt:lpstr>
      <vt:lpstr>Отчего собака лает?</vt:lpstr>
      <vt:lpstr>«Много причин – одно следствие»  </vt:lpstr>
      <vt:lpstr>Слайд 4</vt:lpstr>
      <vt:lpstr>ПРИЧИНЫ ……</vt:lpstr>
      <vt:lpstr>На  улице сильный мороз.  Какие могут быть последствия?</vt:lpstr>
      <vt:lpstr>Слайд 7</vt:lpstr>
      <vt:lpstr>«Одна причина – много следствий»</vt:lpstr>
      <vt:lpstr>  </vt:lpstr>
      <vt:lpstr>Ваня опоздал в школу.  Что было потом?</vt:lpstr>
      <vt:lpstr>Слайд 11</vt:lpstr>
      <vt:lpstr>Слайд 12</vt:lpstr>
      <vt:lpstr>Слайд 13</vt:lpstr>
      <vt:lpstr>Интеллектуальное упражнение "Причинно-следственные связи"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22</cp:revision>
  <dcterms:created xsi:type="dcterms:W3CDTF">2016-06-18T12:34:52Z</dcterms:created>
  <dcterms:modified xsi:type="dcterms:W3CDTF">2016-06-18T16:34:46Z</dcterms:modified>
</cp:coreProperties>
</file>