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6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52DD-36C6-4E11-A73E-BED285588E5A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F0489-94BB-4C4D-9EA8-E38AC217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0F146-FEE8-4E47-9595-1610A95CBE83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E97B-FC4E-4868-81D1-32F573A8A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C921-18B7-47F2-AE6E-7EF1C0A263AE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5709-D22B-4860-8A7B-89E7F1471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64ED-AE77-47EA-B8C8-F5350D7967AD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0957-9694-46D5-AC08-0B392E08E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5B3E-316D-4EB9-8AC2-5B38521E0814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4E61-68FC-4C72-AA9E-810D2D7A3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B1F25-EFBE-41A7-9085-E8DCD7903DDC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B587-AFFD-433B-AE69-34E1FDBAA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E93CE-4276-4EBA-A8A2-6CDE3A9B2DF0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7008-CD52-43A2-8869-5C09DA7E9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BBB0A-1585-4E41-B1A8-8B702B966102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EED0A-6B24-4C72-983F-F5E02A91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381BC-2DB0-4982-AA19-91BA26E6CD74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342D-49C3-4907-A882-5DD046C62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5B9D-46FC-47C7-9746-C6829C6E41E9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9C2C-239A-470C-B1DB-4C4900DE7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17F1-0837-4B60-BC07-6877EA933966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795B3-615E-48B2-818C-42F9D2F6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38245A-395D-4E62-947E-7E5A382EFFBA}" type="datetimeFigureOut">
              <a:rPr lang="ru-RU"/>
              <a:pPr>
                <a:defRPr/>
              </a:pPr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42A249-27A0-41A6-94C3-AD10F4CA4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Проблемы, с которыми мы столкнулись во время апробации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12863" y="4292600"/>
            <a:ext cx="6518275" cy="18002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Рожкова Л.А, учитель географии,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Туманова В.Л., учитель химии и биологии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МБОУ «</a:t>
            </a:r>
            <a:r>
              <a:rPr lang="ru-RU" dirty="0" err="1" smtClean="0">
                <a:solidFill>
                  <a:schemeClr val="tx1"/>
                </a:solidFill>
              </a:rPr>
              <a:t>Кишертская</a:t>
            </a:r>
            <a:r>
              <a:rPr lang="ru-RU" dirty="0" smtClean="0">
                <a:solidFill>
                  <a:schemeClr val="tx1"/>
                </a:solidFill>
              </a:rPr>
              <a:t> СОШ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имени Л.П. </a:t>
            </a:r>
            <a:r>
              <a:rPr lang="ru-RU" dirty="0" err="1" smtClean="0">
                <a:solidFill>
                  <a:schemeClr val="tx1"/>
                </a:solidFill>
              </a:rPr>
              <a:t>Дробышевского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2" name="Содержимое 3" descr="6883.30_1_200x200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851275" y="115888"/>
            <a:ext cx="1871663" cy="1871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9</a:t>
            </a:r>
            <a:r>
              <a:rPr lang="ru-RU" b="1" smtClean="0"/>
              <a:t>)Личное время</a:t>
            </a:r>
            <a:endParaRPr lang="ru-RU" smtClean="0"/>
          </a:p>
        </p:txBody>
      </p:sp>
      <p:pic>
        <p:nvPicPr>
          <p:cNvPr id="13315" name="Содержимое 4" descr="photo_2017-09-05_10-55-5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2133600"/>
            <a:ext cx="4391025" cy="3255963"/>
          </a:xfrm>
        </p:spPr>
      </p:pic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</a:p>
          <a:p>
            <a:pPr>
              <a:buFont typeface="Arial" charset="0"/>
              <a:buNone/>
            </a:pPr>
            <a:r>
              <a:rPr lang="ru-RU" smtClean="0"/>
              <a:t>    Апробация занимает много личного времени, которое не оплачивается.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600" b="1" smtClean="0"/>
              <a:t>10)Сертификаты не всем участникам апробационной деятельности</a:t>
            </a:r>
            <a:endParaRPr lang="ru-RU" sz="3600" smtClean="0"/>
          </a:p>
        </p:txBody>
      </p:sp>
      <p:pic>
        <p:nvPicPr>
          <p:cNvPr id="14339" name="Содержимое 4" descr="formirovanie-komandy-v-organizaczii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61975" y="1844675"/>
            <a:ext cx="4154488" cy="4321175"/>
          </a:xfrm>
        </p:spPr>
      </p:pic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859338" y="1916113"/>
            <a:ext cx="3598862" cy="3875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</a:p>
          <a:p>
            <a:pPr>
              <a:buFont typeface="Arial" charset="0"/>
              <a:buNone/>
            </a:pPr>
            <a:r>
              <a:rPr lang="ru-RU" smtClean="0"/>
              <a:t>    Работает вся группа, а сертификаты выдают только тем, кто выступает. Считаем, что это не справедливо!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4" descr="7-horoshih-privichek-kotorie-izmenyat-vashu-zhizn-k-luchshemu.orig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23850" y="1196975"/>
            <a:ext cx="5019675" cy="43926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600" y="1268413"/>
            <a:ext cx="3022600" cy="452278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 Сегодня мы обозначили проблемы и трудности, с которыми мы столкнулись в процессе апробации. Но без трудностей нет движения вперёд!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Мы же хотим развиваться!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И хотим развивать наших детей!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1)Подбор дидактического материала</a:t>
            </a:r>
            <a:endParaRPr lang="ru-RU" dirty="0"/>
          </a:p>
        </p:txBody>
      </p:sp>
      <p:pic>
        <p:nvPicPr>
          <p:cNvPr id="3075" name="Содержимое 6" descr="13370672_332475676fe9efe5b08314cddad4d7ff_80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700213"/>
            <a:ext cx="4092575" cy="3382962"/>
          </a:xfrm>
        </p:spPr>
      </p:pic>
      <p:sp>
        <p:nvSpPr>
          <p:cNvPr id="307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Нет готовых материалов. </a:t>
            </a:r>
          </a:p>
          <a:p>
            <a:pPr>
              <a:buFont typeface="Arial" charset="0"/>
              <a:buNone/>
            </a:pPr>
            <a:r>
              <a:rPr lang="ru-RU" smtClean="0"/>
              <a:t>    Мы всегда долго  подбирали, отвергали, снова подбирали, То есть постоянно находились в поиске!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2</a:t>
            </a:r>
            <a:r>
              <a:rPr lang="ru-RU" b="1" smtClean="0"/>
              <a:t>)Субъективное оценивание</a:t>
            </a:r>
            <a:endParaRPr lang="ru-RU" smtClean="0"/>
          </a:p>
        </p:txBody>
      </p:sp>
      <p:pic>
        <p:nvPicPr>
          <p:cNvPr id="4099" name="Содержимое 6" descr="de60fb8a3608324e46e5ea968961d955.pn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844675"/>
            <a:ext cx="4446587" cy="309721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Ответы детей не подходят под наши критерии в силу разного с нами возраста, опыта, взглядов на жизнь.  Поэтому мы постоянно вынуждены были  работать  над критериями, мы учились вместе с детьми.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3)Сложность в реализации материалов в учебной деятельности</a:t>
            </a:r>
            <a:endParaRPr lang="ru-RU" sz="3600" smtClean="0"/>
          </a:p>
        </p:txBody>
      </p:sp>
      <p:pic>
        <p:nvPicPr>
          <p:cNvPr id="6147" name="Содержимое 6" descr="vremya_834_67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989138"/>
            <a:ext cx="4319587" cy="3490912"/>
          </a:xfrm>
        </p:spPr>
      </p:pic>
      <p:sp>
        <p:nvSpPr>
          <p:cNvPr id="6148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</a:t>
            </a:r>
          </a:p>
          <a:p>
            <a:pPr>
              <a:buFont typeface="Arial" charset="0"/>
              <a:buNone/>
            </a:pPr>
            <a:r>
              <a:rPr lang="ru-RU" smtClean="0"/>
              <a:t>    Не хватает учебных часов для проведения апробации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4)Сложность реализации продукта в дистанционном режиме</a:t>
            </a:r>
            <a:endParaRPr lang="ru-RU" dirty="0"/>
          </a:p>
        </p:txBody>
      </p:sp>
      <p:pic>
        <p:nvPicPr>
          <p:cNvPr id="7171" name="Содержимое 4" descr="depositphotos_378185276-stock-illustration-дистанционное-обучение-онлайн-класс-для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844675"/>
            <a:ext cx="4127500" cy="410368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Не у всех сельских школьников есть выход в интернет, у некоторых нет </a:t>
            </a:r>
            <a:r>
              <a:rPr lang="ru-RU" dirty="0" err="1" smtClean="0"/>
              <a:t>копьютеров</a:t>
            </a:r>
            <a:r>
              <a:rPr lang="ru-RU" dirty="0" smtClean="0"/>
              <a:t>. И даже если есть </a:t>
            </a:r>
            <a:r>
              <a:rPr lang="ru-RU" dirty="0" err="1" smtClean="0"/>
              <a:t>гаджеты</a:t>
            </a:r>
            <a:r>
              <a:rPr lang="ru-RU" dirty="0" smtClean="0"/>
              <a:t>, то наши дети предпочитают на них играть, а не  для поиска </a:t>
            </a:r>
            <a:r>
              <a:rPr lang="ru-RU" dirty="0" err="1" smtClean="0"/>
              <a:t>информации.и</a:t>
            </a:r>
            <a:r>
              <a:rPr lang="ru-RU" dirty="0" smtClean="0"/>
              <a:t> поэтому ...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5)Проблема работы с информацией у детей</a:t>
            </a:r>
            <a:endParaRPr lang="ru-RU" dirty="0"/>
          </a:p>
        </p:txBody>
      </p:sp>
      <p:pic>
        <p:nvPicPr>
          <p:cNvPr id="8195" name="Содержимое 4" descr="Fotolia_48436842_Subscription_Monthly_M-1024x68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95288" y="1844675"/>
            <a:ext cx="4540250" cy="3024188"/>
          </a:xfrm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Не все дети умеют работать с таблицами, диаграммами, графиками.Это показывают и ВПР , и ОГЭ.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900" b="1" dirty="0" smtClean="0"/>
              <a:t>6</a:t>
            </a:r>
            <a:r>
              <a:rPr lang="ru-RU" sz="4000" b="1" dirty="0" smtClean="0"/>
              <a:t>) Приоритет в образовании предметности, а не </a:t>
            </a:r>
            <a:r>
              <a:rPr lang="ru-RU" sz="4000" b="1" dirty="0" err="1" smtClean="0"/>
              <a:t>метапредметности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9" name="Содержимое 4" descr="102309527_3516490_DSC_042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79463" y="1600200"/>
            <a:ext cx="3394075" cy="4525963"/>
          </a:xfrm>
        </p:spPr>
      </p:pic>
      <p:sp>
        <p:nvSpPr>
          <p:cNvPr id="9220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За это не ставят оценок, метапредметность не отражена в аттестате. Дети не понимают, зачем это надо...Раз нет оценок, зачем думать...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7)Непонимание со стороны коллег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Содержимое 4" descr="full_size_1591343509-590ec898b6d6a40d9cc0d5d4967e8b0a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8313" y="1628775"/>
            <a:ext cx="4341812" cy="3024188"/>
          </a:xfrm>
        </p:spPr>
      </p:pic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Не все коллеги нас поддерживали, так как не понимали важность метапредметности в обучении.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8</a:t>
            </a:r>
            <a:r>
              <a:rPr lang="ru-RU" dirty="0" smtClean="0"/>
              <a:t>)</a:t>
            </a:r>
            <a:r>
              <a:rPr lang="ru-RU" b="1" dirty="0" smtClean="0"/>
              <a:t>Неумение донести свои мысли и идеи до других.</a:t>
            </a:r>
            <a:endParaRPr lang="ru-RU" dirty="0"/>
          </a:p>
        </p:txBody>
      </p:sp>
      <p:pic>
        <p:nvPicPr>
          <p:cNvPr id="12291" name="Содержимое 8" descr="AdobeStock_118067207.jpe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9750" y="1844675"/>
            <a:ext cx="4251325" cy="287972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   На семинарах , когда мы представляли свои замыслы, часто сталкивались с непониманием со стороны коллег из других </a:t>
            </a:r>
            <a:r>
              <a:rPr lang="ru-RU" dirty="0" err="1" smtClean="0"/>
              <a:t>апробационных</a:t>
            </a:r>
            <a:r>
              <a:rPr lang="ru-RU" dirty="0" smtClean="0"/>
              <a:t> площадок. В этом мы видим нашу проблему неумения презентовать себя.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348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Проблемы, с которыми мы столкнулись во время апробации</vt:lpstr>
      <vt:lpstr>1)Подбор дидактического материала</vt:lpstr>
      <vt:lpstr>2)Субъективное оценивание</vt:lpstr>
      <vt:lpstr>3)Сложность в реализации материалов в учебной деятельности</vt:lpstr>
      <vt:lpstr>4)Сложность реализации продукта в дистанционном режиме</vt:lpstr>
      <vt:lpstr>5)Проблема работы с информацией у детей</vt:lpstr>
      <vt:lpstr> 6) Приоритет в образовании предметности, а не метапредметности </vt:lpstr>
      <vt:lpstr>7)Непонимание со стороны коллег </vt:lpstr>
      <vt:lpstr>8)Неумение донести свои мысли и идеи до других.</vt:lpstr>
      <vt:lpstr>9)Личное время</vt:lpstr>
      <vt:lpstr>10)Сертификаты не всем участникам апробационной деятельности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Проблемы, с которыми мы столкнулись во время апробации</dc:title>
  <dc:creator>Лариса</dc:creator>
  <cp:lastModifiedBy>Лариса</cp:lastModifiedBy>
  <cp:revision>12</cp:revision>
  <dcterms:created xsi:type="dcterms:W3CDTF">2020-12-13T09:27:31Z</dcterms:created>
  <dcterms:modified xsi:type="dcterms:W3CDTF">2020-12-16T17:52:01Z</dcterms:modified>
</cp:coreProperties>
</file>