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1" r:id="rId7"/>
    <p:sldId id="26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Историческая карта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как источник информации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Критерии и показатели оценивания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Баллы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Наличие описания местоположения:</a:t>
                      </a: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а)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указан континент или часть его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б) указан полуостров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в) указаны части  страны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г)  указаны моря,  омывающие ДГ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ru-RU" baseline="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)  указаны исторические области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е) указаны крупные города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1-3</a:t>
                      </a:r>
                    </a:p>
                    <a:p>
                      <a:pPr algn="ctr"/>
                      <a:r>
                        <a:rPr lang="ru-RU" dirty="0" smtClean="0"/>
                        <a:t>1-3</a:t>
                      </a:r>
                    </a:p>
                    <a:p>
                      <a:pPr algn="ctr"/>
                      <a:r>
                        <a:rPr lang="ru-RU" dirty="0" smtClean="0"/>
                        <a:t>1-4</a:t>
                      </a:r>
                    </a:p>
                    <a:p>
                      <a:pPr algn="ctr"/>
                      <a:r>
                        <a:rPr lang="ru-RU" dirty="0" smtClean="0"/>
                        <a:t>1- 8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Наличие мнения о климате и занятиях жителей: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 а) мнение о климате без объяснения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 б)  мнение о климате с объяснением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 в) мнение о занятиях без объяснения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  г) мнение о занятиях с объяснениями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1-5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Грамотность письменной речи</a:t>
                      </a: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а) соблюдена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орфография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б) соблюдена пунктуация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кар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28600"/>
            <a:ext cx="9677400" cy="746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Составьте письменное высказывание по теме « Древняя Греция» с помощью карты: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а) опишите местоположение Греции;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б) выскажите мнение о климате и объясните, почему вы так считаете;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 выскажите мнение о занятиях жителей и объясните, почему вы так считаете.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Европа, Балканский п-ов, Северная, Средняя и Южная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Ионическое, Эгейские моря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Аттика,  Беотия,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Лакония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Афины, Дельфы, Спарта, Микены, Олимпия,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Херонея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Коринф, Фивы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Климат …, потому что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Население могло заниматься …, потому чт</a:t>
            </a:r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оценки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 100-75%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 65-74 %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низкий  50-64 %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 в баллы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Максимум 36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100% - 36 баллов, 75%- 27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74% - 26 баллов, 65%- 23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64% - 22 балла, 50%- 18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36-27- высокий уровень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26-22 – средний уровень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22- 18 – низкий уровень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Контрольное мероприятие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предметного умения использования исторической карты как источника информации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№1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Объект оценивания (ОО)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Устное высказывание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с показом по карте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точечных и объёмных объектов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Составьте устное высказывание по теме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« Древняя Греция»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с показом по карте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Критерии и показатели оценивани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Объект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Точность перечисления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Правильность  показа на карте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Правильность названия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эталон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Устное выступление учащихся с показом по карте о ДГ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Названы объекты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1б.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Корректно проведены границы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 названы объекты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1-3 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Балканский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п-ов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Ионическое, Эгейское моря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Перечислены  части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Корректно показаны части ДГ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 названы части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1-3 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Северная, Средняя, Южная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Перечислены  области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Корректно показаны границы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 названы области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1-4 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Беотия, Аттика,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Мессения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Лаконика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Перечислены  города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Корректно показаны города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 названы  города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1-7 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Афины, Спарта,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Микены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кар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28600"/>
            <a:ext cx="9677400" cy="746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Контрольное мероприятие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предметного умения использования исторической карты как источника информации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Объект оценивания (ОО)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Высказывание- рассуждение, составленное с использованием исторической карты, как источника информации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Техническое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Составьте письменное высказывание по теме « Древняя Греция» с помощью карты: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а) опишите местоположение Греции;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б) выскажите мнение о климате и объясните, почему вы так считаете;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 выскажите мнение о занятиях жителей и объясните, почему вы так считаете.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503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Историческая карта как источник информации</vt:lpstr>
      <vt:lpstr>Контрольное мероприятие</vt:lpstr>
      <vt:lpstr>Объект оценивания (ОО)</vt:lpstr>
      <vt:lpstr>Техническое задание</vt:lpstr>
      <vt:lpstr>Критерии и показатели оценивания</vt:lpstr>
      <vt:lpstr>Слайд 6</vt:lpstr>
      <vt:lpstr>Контрольное мероприятие</vt:lpstr>
      <vt:lpstr>Объект оценивания (ОО)</vt:lpstr>
      <vt:lpstr>Техническое задание</vt:lpstr>
      <vt:lpstr>Критерии и показатели оценивания</vt:lpstr>
      <vt:lpstr>Слайд 11</vt:lpstr>
      <vt:lpstr>Техническое задание</vt:lpstr>
      <vt:lpstr>Содержание ответа</vt:lpstr>
      <vt:lpstr>Уровни оценки</vt:lpstr>
      <vt:lpstr>Перевод в баллы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Историческая карта как источник информации</dc:title>
  <cp:lastModifiedBy>Учитель</cp:lastModifiedBy>
  <cp:revision>22</cp:revision>
  <dcterms:modified xsi:type="dcterms:W3CDTF">2014-10-14T09:45:07Z</dcterms:modified>
</cp:coreProperties>
</file>