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97" r:id="rId2"/>
    <p:sldId id="292" r:id="rId3"/>
    <p:sldId id="283" r:id="rId4"/>
    <p:sldId id="284" r:id="rId5"/>
    <p:sldId id="285" r:id="rId6"/>
    <p:sldId id="286" r:id="rId7"/>
    <p:sldId id="287" r:id="rId8"/>
    <p:sldId id="288" r:id="rId9"/>
    <p:sldId id="291" r:id="rId10"/>
    <p:sldId id="289" r:id="rId11"/>
    <p:sldId id="290" r:id="rId12"/>
    <p:sldId id="281" r:id="rId13"/>
    <p:sldId id="294" r:id="rId14"/>
    <p:sldId id="262" r:id="rId15"/>
    <p:sldId id="293" r:id="rId16"/>
    <p:sldId id="295" r:id="rId17"/>
    <p:sldId id="279" r:id="rId18"/>
    <p:sldId id="280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A3B65-7D35-42AF-BCEE-BBE955FF79E8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706AE-CFD7-4A5C-8BDC-611058A68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CBFAF-423D-4F15-B78C-E77320536EC4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BD2E8-0258-45D2-B965-5BBB34CA70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F2AD9-6201-4922-ABC9-87700E598DA9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B3AAE-A62C-4861-8D67-30DAF847D3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4D70B-D464-4684-A15A-5E7B37C80D1B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73E22-339B-4F31-BC88-26B558F3F6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8D8C7-AA84-4D75-84AF-E49DC94DCAB3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ECE54-6832-4970-BC01-7ED9CDAB3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9565-24AB-4021-A313-3D6D5B3FA703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70DCB-FBDB-41EB-8A34-D32F742DEA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E27F0-453B-485D-ACF4-79CA9E158075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9A912-2DAF-4F1A-8373-758BDC656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9C997-DA85-47DA-8367-D2F83F10CD99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F16C4-84CC-4E36-8143-559DAFD4C8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51E33-A3E6-4350-B4B4-E6957973F975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D7C5B-56E7-447D-B805-672336D4E3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92F2F-FCA4-485C-94BF-E1FA4DE5063D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6D5A-8BBE-4ED6-9DFC-773233272E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0A9B3-F097-4882-9140-D936DCED9AA3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053D0-8473-4CCF-B5E0-8BF0C87D4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42ED4657-A0B0-4D84-862A-0BCE1E25DC30}" type="datetimeFigureOut">
              <a:rPr lang="ru-RU"/>
              <a:pPr>
                <a:defRPr/>
              </a:pPr>
              <a:t>12.04.2015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A18F5A0-E73F-4289-8A2E-026C63F78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36" r:id="rId4"/>
    <p:sldLayoutId id="2147483942" r:id="rId5"/>
    <p:sldLayoutId id="2147483937" r:id="rId6"/>
    <p:sldLayoutId id="2147483943" r:id="rId7"/>
    <p:sldLayoutId id="2147483944" r:id="rId8"/>
    <p:sldLayoutId id="2147483945" r:id="rId9"/>
    <p:sldLayoutId id="2147483938" r:id="rId10"/>
    <p:sldLayoutId id="21474839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45224"/>
            <a:ext cx="8458200" cy="1222375"/>
          </a:xfrm>
        </p:spPr>
        <p:txBody>
          <a:bodyPr/>
          <a:lstStyle/>
          <a:p>
            <a:pPr algn="ctr">
              <a:defRPr/>
            </a:pP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ЗАНЯТИЕ 1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981075"/>
            <a:ext cx="8458200" cy="4248150"/>
          </a:xfrm>
        </p:spPr>
        <p:txBody>
          <a:bodyPr/>
          <a:lstStyle/>
          <a:p>
            <a:pPr algn="ctr">
              <a:defRPr/>
            </a:pP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ПОГОВОРИМ</a:t>
            </a:r>
          </a:p>
          <a:p>
            <a:pPr algn="ctr">
              <a:defRPr/>
            </a:pP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 ДРУЖБЕ</a:t>
            </a:r>
          </a:p>
          <a:p>
            <a:pPr>
              <a:defRPr/>
            </a:pPr>
            <a:endParaRPr lang="ru-RU" sz="8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D:\Мои документы\Мои сканированные изображения\слова\0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125" y="620713"/>
            <a:ext cx="8455025" cy="564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3" descr="C:\Users\User\Desktop\1111\Рисунок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404813"/>
            <a:ext cx="7756525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550" y="1628775"/>
            <a:ext cx="7416800" cy="25542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Кластер – это графическая организация материала, </a:t>
            </a:r>
          </a:p>
          <a:p>
            <a:pPr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которая показывает связи </a:t>
            </a:r>
          </a:p>
          <a:p>
            <a:pPr>
              <a:defRPr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 объектами и явлениями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КЛАСТЕР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755650" y="2636838"/>
            <a:ext cx="7561263" cy="1584325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«ДРУЖБА»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WordArt 8"/>
          <p:cNvSpPr>
            <a:spLocks noChangeArrowheads="1" noChangeShapeType="1" noTextEdit="1"/>
          </p:cNvSpPr>
          <p:nvPr/>
        </p:nvSpPr>
        <p:spPr bwMode="auto">
          <a:xfrm>
            <a:off x="179388" y="549275"/>
            <a:ext cx="8713787" cy="86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523227"/>
                </a:solidFill>
                <a:latin typeface="Times New Roman"/>
                <a:cs typeface="Times New Roman"/>
              </a:rPr>
              <a:t>Какие пословицы о дружбе вы знаете?</a:t>
            </a:r>
          </a:p>
        </p:txBody>
      </p:sp>
      <p:pic>
        <p:nvPicPr>
          <p:cNvPr id="4" name="Picture 9" descr="D:\Мои документы\Гринвич\0026-027-Algoritmy-v-poslovitsakh.pn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99C5F5"/>
              </a:clrFrom>
              <a:clrTo>
                <a:srgbClr val="99C5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1772816"/>
            <a:ext cx="6096000" cy="4305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>
              <a:defRPr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ЗАКОНЧИ ПОСЛОВИЦУ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557338"/>
            <a:ext cx="4267200" cy="506412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НЕТ ДРУГА – ИЩИ, …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3850" y="2349500"/>
            <a:ext cx="611981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ДРУЗЬЯ ПОЗНАЮТСЯ В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850" y="3068638"/>
            <a:ext cx="53276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СТАРЫЙ ДРУГ ЛУЧШЕ 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850" y="3860800"/>
            <a:ext cx="6624638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НЕДРУГ ПОДДАКИВАЕТ, А ДРУГ  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288" y="4652963"/>
            <a:ext cx="7921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ИМЕЙ СТО РУБЛЕЙ, А …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8313" y="5373688"/>
            <a:ext cx="4535487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ДРУЖБА НЕ ГРИБ, В …</a:t>
            </a:r>
          </a:p>
        </p:txBody>
      </p:sp>
      <p:pic>
        <p:nvPicPr>
          <p:cNvPr id="10" name="Picture 3" descr="D:\Мои документы\Гринвич\37b58a4d764c.gif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00"/>
              </a:clrFrom>
              <a:clrTo>
                <a:srgbClr val="FFFF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1268760"/>
            <a:ext cx="2483768" cy="26779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9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89138"/>
            <a:ext cx="8686800" cy="3024187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8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ИДЕАЛЬНЫЙ ДРУГ</a:t>
            </a:r>
            <a:endParaRPr lang="ru-RU" sz="8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 descr="C:\Users\User\Desktop\1111\Рисунок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88913"/>
            <a:ext cx="7345362" cy="6126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323850" y="1982788"/>
            <a:ext cx="8189913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Друзья</a:t>
            </a:r>
          </a:p>
          <a:p>
            <a:pPr eaLnBrk="0" hangingPunct="0"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Ответственные, умные.</a:t>
            </a:r>
          </a:p>
          <a:p>
            <a:pPr eaLnBrk="0" hangingPunct="0"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Поддерживающие, верные, внимательные.</a:t>
            </a:r>
          </a:p>
          <a:p>
            <a:pPr eaLnBrk="0" hangingPunct="0"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которыми не скучно.</a:t>
            </a:r>
          </a:p>
          <a:p>
            <a:pPr eaLnBrk="0" hangingPunct="0"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Друзья.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27313" y="765175"/>
            <a:ext cx="38893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СИНКВЕЙН</a:t>
            </a:r>
          </a:p>
        </p:txBody>
      </p:sp>
      <p:pic>
        <p:nvPicPr>
          <p:cNvPr id="27652" name="Picture 4" descr="D:\Мои документы\Гринвич\lookatphotos.ru_86_big_BBB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16016" y="4077072"/>
            <a:ext cx="4176464" cy="2543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304800" y="2492375"/>
            <a:ext cx="8686800" cy="1728788"/>
          </a:xfrm>
        </p:spPr>
        <p:txBody>
          <a:bodyPr/>
          <a:lstStyle/>
          <a:p>
            <a:pPr algn="ctr">
              <a:buFont typeface="Wingdings 2" pitchFamily="18" charset="2"/>
              <a:buNone/>
              <a:defRPr/>
            </a:pPr>
            <a:r>
              <a:rPr lang="ru-RU" sz="8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КЛАСТЕРЫ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Мои документы\Мои сканированные изображения\слова\190650_html_edb960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363" y="1125538"/>
            <a:ext cx="89312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Мои документы\Мои сканированные изображения\слова\claster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320675"/>
            <a:ext cx="6553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D:\Мои документы\Мои сканированные изображения\слова\img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836613"/>
            <a:ext cx="8655050" cy="524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Мои документы\Мои сканированные изображения\слова\img1.gif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484313"/>
            <a:ext cx="7934325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Мои документы\Мои сканированные изображения\слова\vs310_eco3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975" y="147638"/>
            <a:ext cx="4392613" cy="645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C:\Users\User\Desktop\1111\Рисунок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620713"/>
            <a:ext cx="577215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 descr="C:\Users\User\Desktop\1111\Рисунок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088" y="415925"/>
            <a:ext cx="7996237" cy="602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537</TotalTime>
  <Words>88</Words>
  <Application>Microsoft Office PowerPoint</Application>
  <PresentationFormat>Экран (4:3)</PresentationFormat>
  <Paragraphs>24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Franklin Gothic Medium</vt:lpstr>
      <vt:lpstr>Franklin Gothic Book</vt:lpstr>
      <vt:lpstr>Wingdings 2</vt:lpstr>
      <vt:lpstr>Calibri</vt:lpstr>
      <vt:lpstr>Times New Roman</vt:lpstr>
      <vt:lpstr>Трек</vt:lpstr>
      <vt:lpstr>ЗАНЯТИЕ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КЛАСТЕР</vt:lpstr>
      <vt:lpstr>Слайд 14</vt:lpstr>
      <vt:lpstr>ЗАКОНЧИ ПОСЛОВИЦУ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75</cp:revision>
  <dcterms:created xsi:type="dcterms:W3CDTF">2009-01-11T07:29:29Z</dcterms:created>
  <dcterms:modified xsi:type="dcterms:W3CDTF">2015-04-12T09:28:24Z</dcterms:modified>
</cp:coreProperties>
</file>