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96" r:id="rId2"/>
    <p:sldId id="291" r:id="rId3"/>
    <p:sldId id="287" r:id="rId4"/>
    <p:sldId id="282" r:id="rId5"/>
    <p:sldId id="288" r:id="rId6"/>
    <p:sldId id="283" r:id="rId7"/>
    <p:sldId id="284" r:id="rId8"/>
    <p:sldId id="285" r:id="rId9"/>
    <p:sldId id="286" r:id="rId10"/>
    <p:sldId id="290" r:id="rId11"/>
    <p:sldId id="289" r:id="rId12"/>
    <p:sldId id="279" r:id="rId13"/>
    <p:sldId id="298" r:id="rId14"/>
    <p:sldId id="267" r:id="rId15"/>
    <p:sldId id="293" r:id="rId16"/>
    <p:sldId id="294" r:id="rId17"/>
    <p:sldId id="295" r:id="rId18"/>
    <p:sldId id="29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59" autoAdjust="0"/>
    <p:restoredTop sz="68683" autoAdjust="0"/>
  </p:normalViewPr>
  <p:slideViewPr>
    <p:cSldViewPr>
      <p:cViewPr varScale="1">
        <p:scale>
          <a:sx n="89" d="100"/>
          <a:sy n="89" d="100"/>
        </p:scale>
        <p:origin x="-8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67F76-E137-4DA7-8E62-54E5B209C2E7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B1B76-EDAA-4010-A4DD-F9AAAAB38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47A72-9759-4C08-925F-F669659BDF8C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F86C1-C51A-447E-ACE5-6CB8BE3FC2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E5D0A-18E6-4E30-B383-578890A2F728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8DD2F-EB2A-49D8-B81E-B830ABB24D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0DF82-C8AC-41D2-9CC2-FB4B8B8A221B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0419F-CC46-48D7-801D-3805CD39B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0B89E-CE7D-486C-9EAF-D1BA409B03F7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8A6F7-99C4-44C8-97C1-E1859AA7EA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8E13B-D5E3-445F-A324-4D7A41711B02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5C7C7-0C60-4EB9-825E-8810B257CF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9BE22-3E7F-4669-B1F8-76F1AF4B42A4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98CA-62AF-4769-A0DE-0C9DD6C673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26664-34BB-4B7C-9B9F-7D344EF0AABA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FF6B-0109-4AEB-B657-F792DC456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BC01B-D18D-4CB0-9CF7-438F8452E05A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AB1F9-2844-46AF-B449-4A8542011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4EDFA-0BEB-4304-98A2-91F671F8A430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F1FF9-55C5-4E42-A462-5CB1ECED5A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312A-F9D6-4D06-8B29-820E99C155D9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A46FA-C568-4EF1-97EC-377C1FAF2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832F178-5547-4B3B-AE19-2A2A9078BFA0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6986DB1-E26D-4147-ADAF-DA49EAA4BE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0" r:id="rId4"/>
    <p:sldLayoutId id="2147484056" r:id="rId5"/>
    <p:sldLayoutId id="2147484051" r:id="rId6"/>
    <p:sldLayoutId id="2147484057" r:id="rId7"/>
    <p:sldLayoutId id="2147484058" r:id="rId8"/>
    <p:sldLayoutId id="2147484059" r:id="rId9"/>
    <p:sldLayoutId id="2147484052" r:id="rId10"/>
    <p:sldLayoutId id="21474840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95536" y="5301208"/>
            <a:ext cx="8458200" cy="1222375"/>
          </a:xfrm>
        </p:spPr>
        <p:txBody>
          <a:bodyPr/>
          <a:lstStyle/>
          <a:p>
            <a:pPr algn="ctr">
              <a:defRPr/>
            </a:pP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ЗАНЯТИЕ 2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81000" y="1341438"/>
            <a:ext cx="8458200" cy="1800225"/>
          </a:xfrm>
        </p:spPr>
        <p:txBody>
          <a:bodyPr/>
          <a:lstStyle/>
          <a:p>
            <a:pPr algn="ctr">
              <a:defRPr/>
            </a:pPr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ДОБРЕ И ЗЛЕ</a:t>
            </a:r>
            <a:endParaRPr lang="ru-RU" sz="8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:\Мои документы\Мои сканированные изображения\слова\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125" y="620713"/>
            <a:ext cx="8455025" cy="564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:\Мои документы\Мои сканированные изображения\слова\image0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263" y="333375"/>
            <a:ext cx="8443912" cy="634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333375"/>
            <a:ext cx="7921625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147248" cy="352839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ПОГОВОРИМ О ДОБРЕ</a:t>
            </a:r>
            <a:endParaRPr lang="ru-RU" sz="8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188640"/>
            <a:ext cx="8424936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С КЕМ ВЫ ДРУЖИТЕ?!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1412776"/>
            <a:ext cx="76020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</a:t>
            </a:r>
            <a:r>
              <a:rPr lang="ru-RU" sz="5400" b="1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987824" y="126876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652120" y="98072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43608" y="414908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4.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076056" y="422108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5.</a:t>
            </a:r>
          </a:p>
        </p:txBody>
      </p:sp>
      <p:pic>
        <p:nvPicPr>
          <p:cNvPr id="23568" name="Picture 16" descr="D:\Мои документы\Гринвич\hepidejz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44208" y="1700808"/>
            <a:ext cx="2471936" cy="18539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3569" name="Picture 17" descr="D:\Мои документы\Гринвич\63577917_1283541804_2z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91880" y="1988840"/>
            <a:ext cx="2502376" cy="16561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3570" name="Picture 18" descr="D:\Мои документы\Гринвич\0_253a6_26437967_XL.jpe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835696" y="3933056"/>
            <a:ext cx="2880320" cy="2160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3571" name="Picture 19" descr="D:\Мои документы\Гринвич\63012400_1282412776_bc899400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013564" y="4077072"/>
            <a:ext cx="2873667" cy="19442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3572" name="Picture 20" descr="D:\Мои документы\Гринвич\398934_38241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23528" y="2204864"/>
            <a:ext cx="2592288" cy="16677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8686800" cy="3043808"/>
          </a:xfrm>
        </p:spPr>
        <p:txBody>
          <a:bodyPr/>
          <a:lstStyle/>
          <a:p>
            <a:pPr algn="ctr">
              <a:defRPr/>
            </a:pP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ДОЛЖЕН ДЕЛАТЬ ДОБРЫЙ ЧЕЛОВЕК?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9" name="Picture 3" descr="D:\Мои документы\Гринвич\19.gif"/>
          <p:cNvPicPr>
            <a:picLocks noChangeAspect="1" noChangeArrowheads="1" noCrop="1"/>
          </p:cNvPicPr>
          <p:nvPr/>
        </p:nvPicPr>
        <p:blipFill>
          <a:blip r:embed="rId2" cstate="email">
            <a:clrChange>
              <a:clrFrom>
                <a:srgbClr val="F2F8FB"/>
              </a:clrFrom>
              <a:clrTo>
                <a:srgbClr val="F2F8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260648"/>
            <a:ext cx="1728192" cy="1413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686800" cy="511256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В.А.ОСЕЕВА</a:t>
            </a:r>
            <a:b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«ДОБРАЯ ТЕТЯ </a:t>
            </a:r>
            <a:b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b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ЗЛАЯ МАТЬ»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108012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Дерево предсказаний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2988" y="2060575"/>
            <a:ext cx="6697662" cy="403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ВЫ ДУМАЕТЕ?</a:t>
            </a:r>
          </a:p>
          <a:p>
            <a:pPr>
              <a:defRPr/>
            </a:pPr>
            <a:endParaRPr lang="ru-RU" sz="3200" b="1" u="sng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БЫ СЛОЖИЛАСЬ СУДЬБА ДЕВОЧКИ ЕСЛИ БЫ ОНА ЖИЛА…</a:t>
            </a:r>
          </a:p>
          <a:p>
            <a:pPr>
              <a:defRPr/>
            </a:pP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ТОЛЬКО С ТЕТЕЙ?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ТОЛЬКО С МАМОЙ?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344816" cy="841248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ЗАКОНЧИ ПОСЛОВИЦУ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188" y="1773238"/>
            <a:ext cx="799306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ПОСЕЕШЬ, 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2988" y="3284538"/>
            <a:ext cx="7561262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АУКНЕТСЯ, ТАК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350" y="4797425"/>
            <a:ext cx="77406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ДОБРЫЙ ЧЕЛОВЕК ДОБРУ …</a:t>
            </a:r>
          </a:p>
        </p:txBody>
      </p:sp>
      <p:pic>
        <p:nvPicPr>
          <p:cNvPr id="27654" name="Picture 6" descr="D:\Мои документы\Гринвич\00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1268413"/>
            <a:ext cx="26924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86800" cy="477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7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КЛАСТЕР –</a:t>
            </a:r>
            <a:br>
              <a:rPr lang="ru-RU" sz="7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ГРОЗДЬ, ВЕТВЬ, Растущий пучок</a:t>
            </a:r>
            <a:r>
              <a:rPr lang="ru-RU" sz="7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7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Мои документы\Мои сканированные изображения\слова\190650_html_edb960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63" y="1125538"/>
            <a:ext cx="89312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Мои документы\Мои сканированные изображения\слова\img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836613"/>
            <a:ext cx="865505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Мои документы\Мои сканированные изображения\слова\claster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320675"/>
            <a:ext cx="6553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Мои документы\Мои сканированные изображения\слова\img1.gif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484313"/>
            <a:ext cx="793432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Мои документы\Мои сканированные изображения\слова\vs310_eco3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47638"/>
            <a:ext cx="4392613" cy="645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Мои документы\Мои сканированные изображения\слова\0_5fabb_ca29366b_XL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000" y="774700"/>
            <a:ext cx="6350000" cy="53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:\Мои документы\Мои сканированные изображения\слова\globus_ukraini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8401050" cy="630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599</TotalTime>
  <Words>74</Words>
  <Application>Microsoft Office PowerPoint</Application>
  <PresentationFormat>Экран (4:3)</PresentationFormat>
  <Paragraphs>23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Трек</vt:lpstr>
      <vt:lpstr>ЗАНЯТИЕ 2</vt:lpstr>
      <vt:lpstr>КЛАСТЕР – ГРОЗДЬ, ВЕТВЬ, Растущий пучок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ПОГОВОРИМ О ДОБРЕ</vt:lpstr>
      <vt:lpstr>А С КЕМ ВЫ ДРУЖИТЕ?!</vt:lpstr>
      <vt:lpstr>ЧТО ДОЛЖЕН ДЕЛАТЬ ДОБРЫЙ ЧЕЛОВЕК?</vt:lpstr>
      <vt:lpstr>В.А.ОСЕЕВА  «ДОБРАЯ ТЕТЯ  И  ЗЛАЯ МАТЬ»</vt:lpstr>
      <vt:lpstr>Дерево предсказаний</vt:lpstr>
      <vt:lpstr>ЗАКОНЧИ ПОСЛОВИЦУ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86</cp:revision>
  <dcterms:created xsi:type="dcterms:W3CDTF">2009-01-11T07:29:29Z</dcterms:created>
  <dcterms:modified xsi:type="dcterms:W3CDTF">2015-04-12T09:31:13Z</dcterms:modified>
</cp:coreProperties>
</file>