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73" r:id="rId3"/>
    <p:sldId id="290" r:id="rId4"/>
    <p:sldId id="291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7" r:id="rId13"/>
    <p:sldId id="297" r:id="rId14"/>
    <p:sldId id="29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>
        <p:scale>
          <a:sx n="60" d="100"/>
          <a:sy n="60" d="100"/>
        </p:scale>
        <p:origin x="-13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71.jpeg"/><Relationship Id="rId1" Type="http://schemas.openxmlformats.org/officeDocument/2006/relationships/image" Target="../media/image161.jpeg"/><Relationship Id="rId4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1A41C-A46D-42CC-A563-781E7008B3D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5EA20-40B5-4B37-B0E7-1683D2F51AE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 eaLnBrk="1" latinLnBrk="0"/>
          <a:r>
            <a:rPr lang="ru-RU" b="1" dirty="0" smtClean="0"/>
            <a:t>Пассивные профессиональные пробы – 8 классы</a:t>
          </a:r>
        </a:p>
        <a:p>
          <a:pPr algn="ctr" rtl="0" eaLnBrk="1" latinLnBrk="0"/>
          <a:r>
            <a:rPr lang="ru-RU" b="1" dirty="0" smtClean="0"/>
            <a:t>(февраль-март)</a:t>
          </a:r>
        </a:p>
      </dgm:t>
    </dgm:pt>
    <dgm:pt modelId="{82CD6CEA-1024-4BFB-9813-63905F605489}" type="parTrans" cxnId="{42030D7E-4449-452C-8BF2-2F638D3ABE65}">
      <dgm:prSet/>
      <dgm:spPr/>
      <dgm:t>
        <a:bodyPr/>
        <a:lstStyle/>
        <a:p>
          <a:pPr algn="ctr"/>
          <a:endParaRPr lang="ru-RU" b="1"/>
        </a:p>
      </dgm:t>
    </dgm:pt>
    <dgm:pt modelId="{723BC138-787F-4C2C-83D5-AAED4F0563AC}" type="sibTrans" cxnId="{42030D7E-4449-452C-8BF2-2F638D3ABE65}">
      <dgm:prSet/>
      <dgm:spPr/>
      <dgm:t>
        <a:bodyPr/>
        <a:lstStyle/>
        <a:p>
          <a:pPr algn="ctr"/>
          <a:endParaRPr lang="ru-RU" b="1"/>
        </a:p>
      </dgm:t>
    </dgm:pt>
    <dgm:pt modelId="{03880936-9DFD-4D09-B8D2-B83EF397B72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 eaLnBrk="1" latinLnBrk="0"/>
          <a:r>
            <a:rPr lang="ru-RU" b="1" dirty="0" smtClean="0"/>
            <a:t>Активные профессиональные пробы – 9 классы</a:t>
          </a:r>
        </a:p>
        <a:p>
          <a:pPr algn="ctr" rtl="0" eaLnBrk="1" latinLnBrk="0"/>
          <a:r>
            <a:rPr lang="ru-RU" b="1" dirty="0" smtClean="0"/>
            <a:t>(октябрь-декабрь)</a:t>
          </a:r>
        </a:p>
      </dgm:t>
    </dgm:pt>
    <dgm:pt modelId="{E3F13FC3-8700-43D8-AE12-D1C76E219D3B}" type="parTrans" cxnId="{08E01060-B255-42E0-BE5D-F46C9E976D33}">
      <dgm:prSet/>
      <dgm:spPr/>
      <dgm:t>
        <a:bodyPr/>
        <a:lstStyle/>
        <a:p>
          <a:pPr algn="ctr"/>
          <a:endParaRPr lang="ru-RU" b="1"/>
        </a:p>
      </dgm:t>
    </dgm:pt>
    <dgm:pt modelId="{C5931B03-66CA-4E01-9B68-43D23B4A878C}" type="sibTrans" cxnId="{08E01060-B255-42E0-BE5D-F46C9E976D33}">
      <dgm:prSet/>
      <dgm:spPr/>
      <dgm:t>
        <a:bodyPr/>
        <a:lstStyle/>
        <a:p>
          <a:pPr algn="ctr"/>
          <a:endParaRPr lang="ru-RU" b="1"/>
        </a:p>
      </dgm:t>
    </dgm:pt>
    <dgm:pt modelId="{4D1E85B1-9310-4A8D-92E4-B67296AECDB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 rtl="0" eaLnBrk="1" latinLnBrk="0"/>
          <a:r>
            <a:rPr lang="ru-RU" b="1" dirty="0" smtClean="0"/>
            <a:t>«Ярмарка учебных мест СПО»</a:t>
          </a:r>
        </a:p>
        <a:p>
          <a:pPr algn="ctr" rtl="0" eaLnBrk="1" latinLnBrk="0"/>
          <a:r>
            <a:rPr lang="ru-RU" b="1" dirty="0" smtClean="0"/>
            <a:t>«Ярмарка учебных мест ВО» (ноябрь)</a:t>
          </a:r>
        </a:p>
      </dgm:t>
    </dgm:pt>
    <dgm:pt modelId="{7BA9FD60-F8C1-4A55-A97E-292AB52B7404}" type="parTrans" cxnId="{7DA93ADF-4EB9-4E5E-9830-2FAAE134B62F}">
      <dgm:prSet/>
      <dgm:spPr/>
      <dgm:t>
        <a:bodyPr/>
        <a:lstStyle/>
        <a:p>
          <a:pPr algn="ctr"/>
          <a:endParaRPr lang="ru-RU" b="1"/>
        </a:p>
      </dgm:t>
    </dgm:pt>
    <dgm:pt modelId="{EF9B4F34-6DAB-429B-9F16-B32501B9752A}" type="sibTrans" cxnId="{7DA93ADF-4EB9-4E5E-9830-2FAAE134B62F}">
      <dgm:prSet/>
      <dgm:spPr/>
      <dgm:t>
        <a:bodyPr/>
        <a:lstStyle/>
        <a:p>
          <a:pPr algn="ctr"/>
          <a:endParaRPr lang="ru-RU" b="1"/>
        </a:p>
      </dgm:t>
    </dgm:pt>
    <dgm:pt modelId="{4FEA92AC-5717-45A3-9775-68585F4A1B6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 eaLnBrk="1" latinLnBrk="0"/>
          <a:r>
            <a:rPr lang="ru-RU" b="1" dirty="0" smtClean="0"/>
            <a:t>Муниципальный конкурс</a:t>
          </a:r>
        </a:p>
        <a:p>
          <a:pPr algn="ctr" rtl="0" eaLnBrk="1" latinLnBrk="0"/>
          <a:r>
            <a:rPr lang="ru-RU" b="1" dirty="0" smtClean="0"/>
            <a:t>«Юный соискатель» (декабрь)</a:t>
          </a:r>
        </a:p>
      </dgm:t>
    </dgm:pt>
    <dgm:pt modelId="{B06B826D-4B0A-4F87-B75D-F2797B888F4F}" type="parTrans" cxnId="{FC101F81-D8DF-480B-AFAF-33DF74DE6196}">
      <dgm:prSet/>
      <dgm:spPr/>
      <dgm:t>
        <a:bodyPr/>
        <a:lstStyle/>
        <a:p>
          <a:pPr algn="ctr"/>
          <a:endParaRPr lang="ru-RU" b="1"/>
        </a:p>
      </dgm:t>
    </dgm:pt>
    <dgm:pt modelId="{D689178D-6B8A-49A3-8450-08F771974173}" type="sibTrans" cxnId="{FC101F81-D8DF-480B-AFAF-33DF74DE6196}">
      <dgm:prSet/>
      <dgm:spPr/>
      <dgm:t>
        <a:bodyPr/>
        <a:lstStyle/>
        <a:p>
          <a:pPr algn="ctr"/>
          <a:endParaRPr lang="ru-RU" b="1"/>
        </a:p>
      </dgm:t>
    </dgm:pt>
    <dgm:pt modelId="{703FB5F6-823B-426D-A876-0FB2EC9F852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 eaLnBrk="1" latinLnBrk="0"/>
          <a:r>
            <a:rPr lang="ru-RU" b="1" dirty="0" smtClean="0"/>
            <a:t>Профильный лагерь «</a:t>
          </a:r>
          <a:r>
            <a:rPr lang="ru-RU" b="1" dirty="0" err="1" smtClean="0"/>
            <a:t>ПРОеКТОриЯ</a:t>
          </a:r>
          <a:r>
            <a:rPr lang="ru-RU" b="1" dirty="0" smtClean="0"/>
            <a:t>»</a:t>
          </a:r>
        </a:p>
        <a:p>
          <a:pPr algn="ctr" rtl="0" eaLnBrk="1" latinLnBrk="0"/>
          <a:r>
            <a:rPr lang="ru-RU" b="1" dirty="0" smtClean="0"/>
            <a:t>«Выбираем будущее вместе». (октябрь)</a:t>
          </a:r>
        </a:p>
      </dgm:t>
    </dgm:pt>
    <dgm:pt modelId="{E6663BAD-57D8-4084-8738-86E0E5BC1FF7}" type="parTrans" cxnId="{B1F2890A-A741-41AB-901E-C933457B76A2}">
      <dgm:prSet/>
      <dgm:spPr/>
      <dgm:t>
        <a:bodyPr/>
        <a:lstStyle/>
        <a:p>
          <a:endParaRPr lang="ru-RU"/>
        </a:p>
      </dgm:t>
    </dgm:pt>
    <dgm:pt modelId="{242299BD-3473-4928-9762-7A087956652C}" type="sibTrans" cxnId="{B1F2890A-A741-41AB-901E-C933457B76A2}">
      <dgm:prSet/>
      <dgm:spPr/>
      <dgm:t>
        <a:bodyPr/>
        <a:lstStyle/>
        <a:p>
          <a:endParaRPr lang="ru-RU"/>
        </a:p>
      </dgm:t>
    </dgm:pt>
    <dgm:pt modelId="{082A5F79-F909-476C-BD19-2E59B1114B17}" type="pres">
      <dgm:prSet presAssocID="{3321A41C-A46D-42CC-A563-781E7008B3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69D69-7CA8-4875-ABC4-99E628D982F4}" type="pres">
      <dgm:prSet presAssocID="{BEA5EA20-40B5-4B37-B0E7-1683D2F51AE2}" presName="comp" presStyleCnt="0"/>
      <dgm:spPr/>
    </dgm:pt>
    <dgm:pt modelId="{E6C1F7A3-24AD-4330-8D9D-FD39D246CD15}" type="pres">
      <dgm:prSet presAssocID="{BEA5EA20-40B5-4B37-B0E7-1683D2F51AE2}" presName="box" presStyleLbl="node1" presStyleIdx="0" presStyleCnt="5"/>
      <dgm:spPr/>
      <dgm:t>
        <a:bodyPr/>
        <a:lstStyle/>
        <a:p>
          <a:endParaRPr lang="ru-RU"/>
        </a:p>
      </dgm:t>
    </dgm:pt>
    <dgm:pt modelId="{77BD2BAC-B23B-4903-9C24-38546E322042}" type="pres">
      <dgm:prSet presAssocID="{BEA5EA20-40B5-4B37-B0E7-1683D2F51AE2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9E34E-F6D4-4F29-BA58-23DF5396AAAE}" type="pres">
      <dgm:prSet presAssocID="{BEA5EA20-40B5-4B37-B0E7-1683D2F51AE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08FE4-0AF7-465B-AEF3-3F95CADC7295}" type="pres">
      <dgm:prSet presAssocID="{723BC138-787F-4C2C-83D5-AAED4F0563AC}" presName="spacer" presStyleCnt="0"/>
      <dgm:spPr/>
    </dgm:pt>
    <dgm:pt modelId="{053E2DB4-4594-4FB5-A835-EEAD4BAD7824}" type="pres">
      <dgm:prSet presAssocID="{03880936-9DFD-4D09-B8D2-B83EF397B728}" presName="comp" presStyleCnt="0"/>
      <dgm:spPr/>
    </dgm:pt>
    <dgm:pt modelId="{E643EC55-A463-4753-A351-DBEC5988F783}" type="pres">
      <dgm:prSet presAssocID="{03880936-9DFD-4D09-B8D2-B83EF397B728}" presName="box" presStyleLbl="node1" presStyleIdx="1" presStyleCnt="5"/>
      <dgm:spPr/>
      <dgm:t>
        <a:bodyPr/>
        <a:lstStyle/>
        <a:p>
          <a:endParaRPr lang="ru-RU"/>
        </a:p>
      </dgm:t>
    </dgm:pt>
    <dgm:pt modelId="{AB9B7A37-8EB6-4A9D-933C-0ED18FBC502F}" type="pres">
      <dgm:prSet presAssocID="{03880936-9DFD-4D09-B8D2-B83EF397B728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53866A-D2E9-4942-AA07-18DB263A5AA6}" type="pres">
      <dgm:prSet presAssocID="{03880936-9DFD-4D09-B8D2-B83EF397B72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8403E-0972-4215-8B00-A21A0C47965D}" type="pres">
      <dgm:prSet presAssocID="{C5931B03-66CA-4E01-9B68-43D23B4A878C}" presName="spacer" presStyleCnt="0"/>
      <dgm:spPr/>
    </dgm:pt>
    <dgm:pt modelId="{AC8AA75E-DF75-477A-BB18-272A977BC26A}" type="pres">
      <dgm:prSet presAssocID="{4D1E85B1-9310-4A8D-92E4-B67296AECDB4}" presName="comp" presStyleCnt="0"/>
      <dgm:spPr/>
    </dgm:pt>
    <dgm:pt modelId="{117EDEA5-82BE-4D9F-BB74-81EF47069DFF}" type="pres">
      <dgm:prSet presAssocID="{4D1E85B1-9310-4A8D-92E4-B67296AECDB4}" presName="box" presStyleLbl="node1" presStyleIdx="2" presStyleCnt="5"/>
      <dgm:spPr/>
      <dgm:t>
        <a:bodyPr/>
        <a:lstStyle/>
        <a:p>
          <a:endParaRPr lang="ru-RU"/>
        </a:p>
      </dgm:t>
    </dgm:pt>
    <dgm:pt modelId="{0DCE5185-C129-4C8C-8E4C-E3864704CCD8}" type="pres">
      <dgm:prSet presAssocID="{4D1E85B1-9310-4A8D-92E4-B67296AECDB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B911C3-B09C-401F-9DD9-A86B02AD6ACD}" type="pres">
      <dgm:prSet presAssocID="{4D1E85B1-9310-4A8D-92E4-B67296AECDB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4F272-2C9F-4370-91CE-2C90B2F61631}" type="pres">
      <dgm:prSet presAssocID="{EF9B4F34-6DAB-429B-9F16-B32501B9752A}" presName="spacer" presStyleCnt="0"/>
      <dgm:spPr/>
    </dgm:pt>
    <dgm:pt modelId="{49833C32-4178-42D8-B624-D569C067258D}" type="pres">
      <dgm:prSet presAssocID="{4FEA92AC-5717-45A3-9775-68585F4A1B62}" presName="comp" presStyleCnt="0"/>
      <dgm:spPr/>
    </dgm:pt>
    <dgm:pt modelId="{BAC1DA38-1B18-4A2D-A909-1A05728B124D}" type="pres">
      <dgm:prSet presAssocID="{4FEA92AC-5717-45A3-9775-68585F4A1B62}" presName="box" presStyleLbl="node1" presStyleIdx="3" presStyleCnt="5"/>
      <dgm:spPr/>
      <dgm:t>
        <a:bodyPr/>
        <a:lstStyle/>
        <a:p>
          <a:endParaRPr lang="ru-RU"/>
        </a:p>
      </dgm:t>
    </dgm:pt>
    <dgm:pt modelId="{6450AFFC-7427-4875-B0A5-D564F2278EAE}" type="pres">
      <dgm:prSet presAssocID="{4FEA92AC-5717-45A3-9775-68585F4A1B62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DEE44E-CE05-482C-B8E4-1D5B9AF47E1E}" type="pres">
      <dgm:prSet presAssocID="{4FEA92AC-5717-45A3-9775-68585F4A1B6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A43A-AD84-449B-BE3D-86FED7607A36}" type="pres">
      <dgm:prSet presAssocID="{D689178D-6B8A-49A3-8450-08F771974173}" presName="spacer" presStyleCnt="0"/>
      <dgm:spPr/>
    </dgm:pt>
    <dgm:pt modelId="{F64F8F16-AD7D-4A9E-8E09-D76508875C08}" type="pres">
      <dgm:prSet presAssocID="{703FB5F6-823B-426D-A876-0FB2EC9F8529}" presName="comp" presStyleCnt="0"/>
      <dgm:spPr/>
    </dgm:pt>
    <dgm:pt modelId="{36514902-4679-45D8-B892-6D83F0D70091}" type="pres">
      <dgm:prSet presAssocID="{703FB5F6-823B-426D-A876-0FB2EC9F8529}" presName="box" presStyleLbl="node1" presStyleIdx="4" presStyleCnt="5"/>
      <dgm:spPr/>
      <dgm:t>
        <a:bodyPr/>
        <a:lstStyle/>
        <a:p>
          <a:endParaRPr lang="ru-RU"/>
        </a:p>
      </dgm:t>
    </dgm:pt>
    <dgm:pt modelId="{723779F3-1F49-4152-9437-826531DEA178}" type="pres">
      <dgm:prSet presAssocID="{703FB5F6-823B-426D-A876-0FB2EC9F852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CF8111-B717-4AD7-9F14-0FADEC338C3B}" type="pres">
      <dgm:prSet presAssocID="{703FB5F6-823B-426D-A876-0FB2EC9F852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01F81-D8DF-480B-AFAF-33DF74DE6196}" srcId="{3321A41C-A46D-42CC-A563-781E7008B3D7}" destId="{4FEA92AC-5717-45A3-9775-68585F4A1B62}" srcOrd="3" destOrd="0" parTransId="{B06B826D-4B0A-4F87-B75D-F2797B888F4F}" sibTransId="{D689178D-6B8A-49A3-8450-08F771974173}"/>
    <dgm:cxn modelId="{8F7D9102-07C4-405D-8233-A0A6CFDDA25B}" type="presOf" srcId="{4FEA92AC-5717-45A3-9775-68585F4A1B62}" destId="{EBDEE44E-CE05-482C-B8E4-1D5B9AF47E1E}" srcOrd="1" destOrd="0" presId="urn:microsoft.com/office/officeart/2005/8/layout/vList4"/>
    <dgm:cxn modelId="{CD660BC2-6AAC-4656-B623-44103027AA46}" type="presOf" srcId="{4D1E85B1-9310-4A8D-92E4-B67296AECDB4}" destId="{117EDEA5-82BE-4D9F-BB74-81EF47069DFF}" srcOrd="0" destOrd="0" presId="urn:microsoft.com/office/officeart/2005/8/layout/vList4"/>
    <dgm:cxn modelId="{7881FC0B-7737-4508-86EB-E96B7A8977A2}" type="presOf" srcId="{03880936-9DFD-4D09-B8D2-B83EF397B728}" destId="{E643EC55-A463-4753-A351-DBEC5988F783}" srcOrd="0" destOrd="0" presId="urn:microsoft.com/office/officeart/2005/8/layout/vList4"/>
    <dgm:cxn modelId="{42030D7E-4449-452C-8BF2-2F638D3ABE65}" srcId="{3321A41C-A46D-42CC-A563-781E7008B3D7}" destId="{BEA5EA20-40B5-4B37-B0E7-1683D2F51AE2}" srcOrd="0" destOrd="0" parTransId="{82CD6CEA-1024-4BFB-9813-63905F605489}" sibTransId="{723BC138-787F-4C2C-83D5-AAED4F0563AC}"/>
    <dgm:cxn modelId="{E7B6031D-B926-4EB3-8B62-2C137A12875F}" type="presOf" srcId="{703FB5F6-823B-426D-A876-0FB2EC9F8529}" destId="{2ACF8111-B717-4AD7-9F14-0FADEC338C3B}" srcOrd="1" destOrd="0" presId="urn:microsoft.com/office/officeart/2005/8/layout/vList4"/>
    <dgm:cxn modelId="{44FEEFD4-2CF7-4525-AAFD-DB46C5068A68}" type="presOf" srcId="{3321A41C-A46D-42CC-A563-781E7008B3D7}" destId="{082A5F79-F909-476C-BD19-2E59B1114B17}" srcOrd="0" destOrd="0" presId="urn:microsoft.com/office/officeart/2005/8/layout/vList4"/>
    <dgm:cxn modelId="{4E8F11D5-2F11-42A3-A664-A1276B9E6C2B}" type="presOf" srcId="{4D1E85B1-9310-4A8D-92E4-B67296AECDB4}" destId="{79B911C3-B09C-401F-9DD9-A86B02AD6ACD}" srcOrd="1" destOrd="0" presId="urn:microsoft.com/office/officeart/2005/8/layout/vList4"/>
    <dgm:cxn modelId="{7DA93ADF-4EB9-4E5E-9830-2FAAE134B62F}" srcId="{3321A41C-A46D-42CC-A563-781E7008B3D7}" destId="{4D1E85B1-9310-4A8D-92E4-B67296AECDB4}" srcOrd="2" destOrd="0" parTransId="{7BA9FD60-F8C1-4A55-A97E-292AB52B7404}" sibTransId="{EF9B4F34-6DAB-429B-9F16-B32501B9752A}"/>
    <dgm:cxn modelId="{EF60C12D-D945-45B8-A703-9BC95DC98CF2}" type="presOf" srcId="{03880936-9DFD-4D09-B8D2-B83EF397B728}" destId="{5853866A-D2E9-4942-AA07-18DB263A5AA6}" srcOrd="1" destOrd="0" presId="urn:microsoft.com/office/officeart/2005/8/layout/vList4"/>
    <dgm:cxn modelId="{044EAA60-3742-4C8F-8457-297A9D1B6053}" type="presOf" srcId="{703FB5F6-823B-426D-A876-0FB2EC9F8529}" destId="{36514902-4679-45D8-B892-6D83F0D70091}" srcOrd="0" destOrd="0" presId="urn:microsoft.com/office/officeart/2005/8/layout/vList4"/>
    <dgm:cxn modelId="{C6D49083-BB72-4A63-9096-4D5768D67BA6}" type="presOf" srcId="{4FEA92AC-5717-45A3-9775-68585F4A1B62}" destId="{BAC1DA38-1B18-4A2D-A909-1A05728B124D}" srcOrd="0" destOrd="0" presId="urn:microsoft.com/office/officeart/2005/8/layout/vList4"/>
    <dgm:cxn modelId="{08E01060-B255-42E0-BE5D-F46C9E976D33}" srcId="{3321A41C-A46D-42CC-A563-781E7008B3D7}" destId="{03880936-9DFD-4D09-B8D2-B83EF397B728}" srcOrd="1" destOrd="0" parTransId="{E3F13FC3-8700-43D8-AE12-D1C76E219D3B}" sibTransId="{C5931B03-66CA-4E01-9B68-43D23B4A878C}"/>
    <dgm:cxn modelId="{840C00A1-0FF9-40A3-AAA6-45D6B012E639}" type="presOf" srcId="{BEA5EA20-40B5-4B37-B0E7-1683D2F51AE2}" destId="{E6C1F7A3-24AD-4330-8D9D-FD39D246CD15}" srcOrd="0" destOrd="0" presId="urn:microsoft.com/office/officeart/2005/8/layout/vList4"/>
    <dgm:cxn modelId="{D9F710E9-233B-42B0-88D8-47B02498609A}" type="presOf" srcId="{BEA5EA20-40B5-4B37-B0E7-1683D2F51AE2}" destId="{E329E34E-F6D4-4F29-BA58-23DF5396AAAE}" srcOrd="1" destOrd="0" presId="urn:microsoft.com/office/officeart/2005/8/layout/vList4"/>
    <dgm:cxn modelId="{B1F2890A-A741-41AB-901E-C933457B76A2}" srcId="{3321A41C-A46D-42CC-A563-781E7008B3D7}" destId="{703FB5F6-823B-426D-A876-0FB2EC9F8529}" srcOrd="4" destOrd="0" parTransId="{E6663BAD-57D8-4084-8738-86E0E5BC1FF7}" sibTransId="{242299BD-3473-4928-9762-7A087956652C}"/>
    <dgm:cxn modelId="{00167B40-992F-4A7A-ADC7-5D497D58510F}" type="presParOf" srcId="{082A5F79-F909-476C-BD19-2E59B1114B17}" destId="{78269D69-7CA8-4875-ABC4-99E628D982F4}" srcOrd="0" destOrd="0" presId="urn:microsoft.com/office/officeart/2005/8/layout/vList4"/>
    <dgm:cxn modelId="{75084EB8-3235-4284-B378-0B945DC5E276}" type="presParOf" srcId="{78269D69-7CA8-4875-ABC4-99E628D982F4}" destId="{E6C1F7A3-24AD-4330-8D9D-FD39D246CD15}" srcOrd="0" destOrd="0" presId="urn:microsoft.com/office/officeart/2005/8/layout/vList4"/>
    <dgm:cxn modelId="{ED5FC300-E960-405F-A27C-ED78002DBA47}" type="presParOf" srcId="{78269D69-7CA8-4875-ABC4-99E628D982F4}" destId="{77BD2BAC-B23B-4903-9C24-38546E322042}" srcOrd="1" destOrd="0" presId="urn:microsoft.com/office/officeart/2005/8/layout/vList4"/>
    <dgm:cxn modelId="{2DFE7CE3-9C33-4D67-92E4-9099385609BE}" type="presParOf" srcId="{78269D69-7CA8-4875-ABC4-99E628D982F4}" destId="{E329E34E-F6D4-4F29-BA58-23DF5396AAAE}" srcOrd="2" destOrd="0" presId="urn:microsoft.com/office/officeart/2005/8/layout/vList4"/>
    <dgm:cxn modelId="{E111018F-2D17-48A0-8FC0-C179D30AF628}" type="presParOf" srcId="{082A5F79-F909-476C-BD19-2E59B1114B17}" destId="{47008FE4-0AF7-465B-AEF3-3F95CADC7295}" srcOrd="1" destOrd="0" presId="urn:microsoft.com/office/officeart/2005/8/layout/vList4"/>
    <dgm:cxn modelId="{7230AA7C-1775-45F7-92A4-301705276BEF}" type="presParOf" srcId="{082A5F79-F909-476C-BD19-2E59B1114B17}" destId="{053E2DB4-4594-4FB5-A835-EEAD4BAD7824}" srcOrd="2" destOrd="0" presId="urn:microsoft.com/office/officeart/2005/8/layout/vList4"/>
    <dgm:cxn modelId="{6A476444-9CE4-4751-8103-E23B552ED30F}" type="presParOf" srcId="{053E2DB4-4594-4FB5-A835-EEAD4BAD7824}" destId="{E643EC55-A463-4753-A351-DBEC5988F783}" srcOrd="0" destOrd="0" presId="urn:microsoft.com/office/officeart/2005/8/layout/vList4"/>
    <dgm:cxn modelId="{510FF161-CDDB-413A-931C-D1904AFA7441}" type="presParOf" srcId="{053E2DB4-4594-4FB5-A835-EEAD4BAD7824}" destId="{AB9B7A37-8EB6-4A9D-933C-0ED18FBC502F}" srcOrd="1" destOrd="0" presId="urn:microsoft.com/office/officeart/2005/8/layout/vList4"/>
    <dgm:cxn modelId="{5143F856-7225-40AD-8D64-383FED69B30C}" type="presParOf" srcId="{053E2DB4-4594-4FB5-A835-EEAD4BAD7824}" destId="{5853866A-D2E9-4942-AA07-18DB263A5AA6}" srcOrd="2" destOrd="0" presId="urn:microsoft.com/office/officeart/2005/8/layout/vList4"/>
    <dgm:cxn modelId="{678CE9BC-D612-4C8F-9886-A26A8BECF437}" type="presParOf" srcId="{082A5F79-F909-476C-BD19-2E59B1114B17}" destId="{74C8403E-0972-4215-8B00-A21A0C47965D}" srcOrd="3" destOrd="0" presId="urn:microsoft.com/office/officeart/2005/8/layout/vList4"/>
    <dgm:cxn modelId="{38F4CFAB-978A-44C4-A393-4A9018118CCD}" type="presParOf" srcId="{082A5F79-F909-476C-BD19-2E59B1114B17}" destId="{AC8AA75E-DF75-477A-BB18-272A977BC26A}" srcOrd="4" destOrd="0" presId="urn:microsoft.com/office/officeart/2005/8/layout/vList4"/>
    <dgm:cxn modelId="{2A9170F0-7F85-401A-BD19-1F0529C7A045}" type="presParOf" srcId="{AC8AA75E-DF75-477A-BB18-272A977BC26A}" destId="{117EDEA5-82BE-4D9F-BB74-81EF47069DFF}" srcOrd="0" destOrd="0" presId="urn:microsoft.com/office/officeart/2005/8/layout/vList4"/>
    <dgm:cxn modelId="{47685D95-3B67-4F82-951A-EE8548707FAB}" type="presParOf" srcId="{AC8AA75E-DF75-477A-BB18-272A977BC26A}" destId="{0DCE5185-C129-4C8C-8E4C-E3864704CCD8}" srcOrd="1" destOrd="0" presId="urn:microsoft.com/office/officeart/2005/8/layout/vList4"/>
    <dgm:cxn modelId="{03F44DF6-C039-469C-8676-A239E037FAD3}" type="presParOf" srcId="{AC8AA75E-DF75-477A-BB18-272A977BC26A}" destId="{79B911C3-B09C-401F-9DD9-A86B02AD6ACD}" srcOrd="2" destOrd="0" presId="urn:microsoft.com/office/officeart/2005/8/layout/vList4"/>
    <dgm:cxn modelId="{5BEE89C1-FB04-43A9-A431-6E8EBF04E589}" type="presParOf" srcId="{082A5F79-F909-476C-BD19-2E59B1114B17}" destId="{73A4F272-2C9F-4370-91CE-2C90B2F61631}" srcOrd="5" destOrd="0" presId="urn:microsoft.com/office/officeart/2005/8/layout/vList4"/>
    <dgm:cxn modelId="{D25EAA24-8280-4142-899A-6510FD8704A6}" type="presParOf" srcId="{082A5F79-F909-476C-BD19-2E59B1114B17}" destId="{49833C32-4178-42D8-B624-D569C067258D}" srcOrd="6" destOrd="0" presId="urn:microsoft.com/office/officeart/2005/8/layout/vList4"/>
    <dgm:cxn modelId="{A40D7E55-CACF-4F72-BF28-E7C2E18D8E2C}" type="presParOf" srcId="{49833C32-4178-42D8-B624-D569C067258D}" destId="{BAC1DA38-1B18-4A2D-A909-1A05728B124D}" srcOrd="0" destOrd="0" presId="urn:microsoft.com/office/officeart/2005/8/layout/vList4"/>
    <dgm:cxn modelId="{649CBD0A-5C70-46C2-9515-193FE3E7C8FB}" type="presParOf" srcId="{49833C32-4178-42D8-B624-D569C067258D}" destId="{6450AFFC-7427-4875-B0A5-D564F2278EAE}" srcOrd="1" destOrd="0" presId="urn:microsoft.com/office/officeart/2005/8/layout/vList4"/>
    <dgm:cxn modelId="{8F439BB9-53B6-4765-B555-4A97599800A1}" type="presParOf" srcId="{49833C32-4178-42D8-B624-D569C067258D}" destId="{EBDEE44E-CE05-482C-B8E4-1D5B9AF47E1E}" srcOrd="2" destOrd="0" presId="urn:microsoft.com/office/officeart/2005/8/layout/vList4"/>
    <dgm:cxn modelId="{D40CFF6E-D45E-4DF4-BA62-6771AF7523CA}" type="presParOf" srcId="{082A5F79-F909-476C-BD19-2E59B1114B17}" destId="{EB57A43A-AD84-449B-BE3D-86FED7607A36}" srcOrd="7" destOrd="0" presId="urn:microsoft.com/office/officeart/2005/8/layout/vList4"/>
    <dgm:cxn modelId="{67267CC1-C6C1-48DE-9CE8-0F183B3BA4D3}" type="presParOf" srcId="{082A5F79-F909-476C-BD19-2E59B1114B17}" destId="{F64F8F16-AD7D-4A9E-8E09-D76508875C08}" srcOrd="8" destOrd="0" presId="urn:microsoft.com/office/officeart/2005/8/layout/vList4"/>
    <dgm:cxn modelId="{CA395A24-7EBD-4FA0-A266-663495E2B357}" type="presParOf" srcId="{F64F8F16-AD7D-4A9E-8E09-D76508875C08}" destId="{36514902-4679-45D8-B892-6D83F0D70091}" srcOrd="0" destOrd="0" presId="urn:microsoft.com/office/officeart/2005/8/layout/vList4"/>
    <dgm:cxn modelId="{FA68D523-49F5-462E-8840-3BFAFFFAC32D}" type="presParOf" srcId="{F64F8F16-AD7D-4A9E-8E09-D76508875C08}" destId="{723779F3-1F49-4152-9437-826531DEA178}" srcOrd="1" destOrd="0" presId="urn:microsoft.com/office/officeart/2005/8/layout/vList4"/>
    <dgm:cxn modelId="{C290D3CD-671B-4004-94EB-7156ED25912D}" type="presParOf" srcId="{F64F8F16-AD7D-4A9E-8E09-D76508875C08}" destId="{2ACF8111-B717-4AD7-9F14-0FADEC338C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DD8C0-29F4-4EA2-BF48-E0167B23DD40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CF4D7-99B9-4CE5-AA4B-CE25CEB50761}">
      <dgm:prSet custT="1"/>
      <dgm:spPr/>
      <dgm:t>
        <a:bodyPr/>
        <a:lstStyle/>
        <a:p>
          <a:pPr marL="0" indent="0"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E36F14-1023-41FE-B3D0-068C406CE254}" type="parTrans" cxnId="{8BD67D6A-D854-410B-A01B-846BD1DCE31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7666E38-6C3F-4367-98FB-440423D37D2E}" type="sibTrans" cxnId="{8BD67D6A-D854-410B-A01B-846BD1DCE31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568DCBE-EB59-4120-AA02-222F54467336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полицейский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9389B53-B4CC-442E-9445-C3CD0083A4BE}" type="parTrans" cxnId="{9ED121BC-ABE7-4D0C-BC87-D552AC08B4E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38C2A0E-C1F3-45ED-A1D4-63382AD1C22D}" type="sibTrans" cxnId="{9ED121BC-ABE7-4D0C-BC87-D552AC08B4E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CD8A5E-39FA-4570-B3AC-7FFD8705F962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военнослужащий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F595396-110C-44E6-ADD2-B620CBFFB386}" type="parTrans" cxnId="{C546C896-B7A0-4014-B963-4C135BEDAF4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C4AC6B9-E333-4B8C-8C1A-954540AEF9B0}" type="sibTrans" cxnId="{C546C896-B7A0-4014-B963-4C135BEDAF4D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01AF39B-68E1-4068-AF58-5F414B2419E8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бухгалтер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0891095-1676-402A-85C1-90BF7B317F6D}" type="parTrans" cxnId="{CA40A60C-7BF1-4F4F-A849-3C80869A98C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8FA7F96-B7C6-4AB8-83AC-C54340577A8C}" type="sibTrans" cxnId="{CA40A60C-7BF1-4F4F-A849-3C80869A98C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0B44C2C-57AA-466D-AFF1-3DE976A6C298}">
      <dgm:prSet custT="1"/>
      <dgm:spPr/>
      <dgm:t>
        <a:bodyPr/>
        <a:lstStyle/>
        <a:p>
          <a:pPr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061B8-026C-4428-B9A4-930C6447F731}" type="parTrans" cxnId="{8B206B47-DD05-4E0A-8CFA-8DCD8668B61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3F742CF-55DB-419B-8E51-FC65BE2C74CF}" type="sibTrans" cxnId="{8B206B47-DD05-4E0A-8CFA-8DCD8668B61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68BA51-D251-4928-9C45-56599CF1536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врач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98CDC2-057D-43F4-B359-7A25B0DD1C11}" type="parTrans" cxnId="{C11B3038-5E44-435E-B74C-709C0C00C7B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EE0D1FD-7CD0-43AA-8D0C-86A5260C3CAE}" type="sibTrans" cxnId="{C11B3038-5E44-435E-B74C-709C0C00C7B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BFFCA4C-BC8B-4D2C-97F3-2C21469201B8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медсестра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8693C27-FC75-4DEF-9084-8AD18D6FA9FD}" type="parTrans" cxnId="{94E010DB-DAB6-451F-8A3E-F9FC1E37C22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1298288-764F-4F29-93F7-DEC10626E3AE}" type="sibTrans" cxnId="{94E010DB-DAB6-451F-8A3E-F9FC1E37C22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EA14C9A-72B6-44AA-A466-0167D041B6DF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повар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41C4B90-7B86-4560-946E-CF848804F647}" type="parTrans" cxnId="{A80DA9D6-0837-4702-947C-954474A81CB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66A510D-193B-46E9-9FD8-265E6D839944}" type="sibTrans" cxnId="{A80DA9D6-0837-4702-947C-954474A81CB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051D73-B29C-4F1C-B1CC-137534421A89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химик-лаборант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661CF5-E547-4369-8B6C-9DFBA0F74148}" type="parTrans" cxnId="{93B4BE03-35EC-49BD-AE12-2261D2DA3B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9AE0287-5746-411C-B81B-AC972E9D4904}" type="sibTrans" cxnId="{93B4BE03-35EC-49BD-AE12-2261D2DA3B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514A78A-CC9C-4D87-AB3C-6D56FC1492A6}">
      <dgm:prSet custT="1"/>
      <dgm:spPr/>
      <dgm:t>
        <a:bodyPr/>
        <a:lstStyle/>
        <a:p>
          <a:pPr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D6EBEE-226A-43A4-842C-3A86384FDB27}" type="parTrans" cxnId="{7C1078FF-3F05-4620-AD1E-FB97FA48EC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038D16-7300-4D80-8337-4FF2A4003B91}" type="sibTrans" cxnId="{7C1078FF-3F05-4620-AD1E-FB97FA48EC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3B00B39-33F7-4B9E-A27F-F53D5C6B35EE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учитель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93EC21-4433-42D5-A65D-3CB7DA8518E8}" type="parTrans" cxnId="{8BAA4BBD-81D6-44E5-93D4-AEAA3BB7299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5BB4399-3E9A-4172-8214-0EA0B11C0C00}" type="sibTrans" cxnId="{8BAA4BBD-81D6-44E5-93D4-AEAA3BB7299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95BEBAF-D921-4CD6-9098-C50CB5CC5210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воспитатель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5D2380A-C5C8-4372-AD3E-70FCBA42DC1C}" type="parTrans" cxnId="{86392DF5-7A33-4D6A-92BF-A08A4A51CBD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A965CF4-4368-44D0-A6EA-C726D932962F}" type="sibTrans" cxnId="{86392DF5-7A33-4D6A-92BF-A08A4A51CBD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6EF2F4E-0880-4A50-9121-A98119B4A0FE}">
      <dgm:prSet custT="1"/>
      <dgm:spPr/>
      <dgm:t>
        <a:bodyPr/>
        <a:lstStyle/>
        <a:p>
          <a:pPr marL="0" indent="0" algn="l"/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5EF88F-03BD-4566-B227-84E765989253}" type="parTrans" cxnId="{F85ADF03-B9BB-48B0-AFD5-72D0C92681D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5BC95EA-0E30-4C6D-AC86-809E9A658095}" type="sibTrans" cxnId="{F85ADF03-B9BB-48B0-AFD5-72D0C92681D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0043FD0-F316-4888-8803-5BFFCF044CEB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геолог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684A14B-91A1-4DF9-9681-7081B5DBD0E1}" type="parTrans" cxnId="{F2800A31-9C59-4EF0-B849-4DC30DEA795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32CE427-7945-4CE5-98DB-8D77436FEF44}" type="sibTrans" cxnId="{F2800A31-9C59-4EF0-B849-4DC30DEA795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868ED2E-C2E6-4BBE-B589-A0BB022C964A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оператор по добыче нефти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5E9522C-69F4-47DA-8070-3AFE7E74E0DA}" type="parTrans" cxnId="{3F4355DA-5A82-457B-9900-4A4DEEE0448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6285EE3-7D0F-4FA8-A7F4-242CE7EE49E4}" type="sibTrans" cxnId="{3F4355DA-5A82-457B-9900-4A4DEEE0448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54E5D8D-5989-4D0D-B124-05EF9B1742AB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программист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27A5A02-7E3F-4C26-9830-F42B2E765FB9}" type="parTrans" cxnId="{B3389FAB-0164-4AE4-9063-295347627FF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7E9DF4A-E91D-42FB-8747-59B0AE69A724}" type="sibTrans" cxnId="{B3389FAB-0164-4AE4-9063-295347627FF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C2C76AA-3799-4DF0-BCF7-56EB74C36A55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инженер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92F9424-758F-4E9D-9E7E-4A1D44B600F7}" type="parTrans" cxnId="{935BF1FB-BBCA-495D-BE72-5F64BC7F90A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AB9B783-F152-4EA1-B072-89BD07F85750}" type="sibTrans" cxnId="{935BF1FB-BBCA-495D-BE72-5F64BC7F90A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34ECAFE-5680-41B9-B51C-455A21960185}">
      <dgm:prSet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слесарь-электрик 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882BF90-3D09-4D6A-9CD9-B83948CFE729}" type="parTrans" cxnId="{213EA000-2F3E-4B1B-B959-33EBFDCB6E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1BA569C-81ED-4BD3-9448-4F8B2F98C234}" type="sibTrans" cxnId="{213EA000-2F3E-4B1B-B959-33EBFDCB6E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D936621-EB1A-4A08-9215-C6220A993A22}" type="pres">
      <dgm:prSet presAssocID="{F1CDD8C0-29F4-4EA2-BF48-E0167B23DD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3DC4-67E7-4BBB-89F9-FFA8E3EB04CA}" type="pres">
      <dgm:prSet presAssocID="{F1CDD8C0-29F4-4EA2-BF48-E0167B23DD40}" presName="children" presStyleCnt="0"/>
      <dgm:spPr/>
      <dgm:t>
        <a:bodyPr/>
        <a:lstStyle/>
        <a:p>
          <a:endParaRPr lang="ru-RU"/>
        </a:p>
      </dgm:t>
    </dgm:pt>
    <dgm:pt modelId="{E3985EF7-4EEE-43FC-A8F8-F633D727D1A1}" type="pres">
      <dgm:prSet presAssocID="{F1CDD8C0-29F4-4EA2-BF48-E0167B23DD40}" presName="child1group" presStyleCnt="0"/>
      <dgm:spPr/>
      <dgm:t>
        <a:bodyPr/>
        <a:lstStyle/>
        <a:p>
          <a:endParaRPr lang="ru-RU"/>
        </a:p>
      </dgm:t>
    </dgm:pt>
    <dgm:pt modelId="{186B6166-5CA9-4D6F-9765-BC6C6D4302D4}" type="pres">
      <dgm:prSet presAssocID="{F1CDD8C0-29F4-4EA2-BF48-E0167B23DD40}" presName="child1" presStyleLbl="bgAcc1" presStyleIdx="0" presStyleCnt="4" custScaleX="141882" custLinFactNeighborX="-9147" custLinFactNeighborY="4784"/>
      <dgm:spPr/>
      <dgm:t>
        <a:bodyPr/>
        <a:lstStyle/>
        <a:p>
          <a:endParaRPr lang="ru-RU"/>
        </a:p>
      </dgm:t>
    </dgm:pt>
    <dgm:pt modelId="{545AAFF4-6E34-487B-9F93-61A89596AF62}" type="pres">
      <dgm:prSet presAssocID="{F1CDD8C0-29F4-4EA2-BF48-E0167B23DD4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A7E3E-3DD2-4C88-86FF-8881E53F7C8E}" type="pres">
      <dgm:prSet presAssocID="{F1CDD8C0-29F4-4EA2-BF48-E0167B23DD40}" presName="child2group" presStyleCnt="0"/>
      <dgm:spPr/>
      <dgm:t>
        <a:bodyPr/>
        <a:lstStyle/>
        <a:p>
          <a:endParaRPr lang="ru-RU"/>
        </a:p>
      </dgm:t>
    </dgm:pt>
    <dgm:pt modelId="{13265AF5-81BB-485C-AE27-CB50875B1295}" type="pres">
      <dgm:prSet presAssocID="{F1CDD8C0-29F4-4EA2-BF48-E0167B23DD40}" presName="child2" presStyleLbl="bgAcc1" presStyleIdx="1" presStyleCnt="4" custLinFactNeighborX="13069" custLinFactNeighborY="4784"/>
      <dgm:spPr/>
      <dgm:t>
        <a:bodyPr/>
        <a:lstStyle/>
        <a:p>
          <a:endParaRPr lang="ru-RU"/>
        </a:p>
      </dgm:t>
    </dgm:pt>
    <dgm:pt modelId="{4284F877-A6EE-4CA9-9B66-71102936B2D7}" type="pres">
      <dgm:prSet presAssocID="{F1CDD8C0-29F4-4EA2-BF48-E0167B23DD4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B9F0-E459-4C95-A969-1B2BF129F7F8}" type="pres">
      <dgm:prSet presAssocID="{F1CDD8C0-29F4-4EA2-BF48-E0167B23DD40}" presName="child3group" presStyleCnt="0"/>
      <dgm:spPr/>
      <dgm:t>
        <a:bodyPr/>
        <a:lstStyle/>
        <a:p>
          <a:endParaRPr lang="ru-RU"/>
        </a:p>
      </dgm:t>
    </dgm:pt>
    <dgm:pt modelId="{CA97D96F-1886-4CE2-9DEB-1BEB5D294FBB}" type="pres">
      <dgm:prSet presAssocID="{F1CDD8C0-29F4-4EA2-BF48-E0167B23DD40}" presName="child3" presStyleLbl="bgAcc1" presStyleIdx="2" presStyleCnt="4" custScaleX="109126" custLinFactNeighborX="5052" custLinFactNeighborY="25332"/>
      <dgm:spPr/>
      <dgm:t>
        <a:bodyPr/>
        <a:lstStyle/>
        <a:p>
          <a:endParaRPr lang="ru-RU"/>
        </a:p>
      </dgm:t>
    </dgm:pt>
    <dgm:pt modelId="{FD9EB14F-DDA7-4C57-B32B-FBF9F7BA2D82}" type="pres">
      <dgm:prSet presAssocID="{F1CDD8C0-29F4-4EA2-BF48-E0167B23DD4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636F-8F53-4182-B5A4-20E108152F97}" type="pres">
      <dgm:prSet presAssocID="{F1CDD8C0-29F4-4EA2-BF48-E0167B23DD40}" presName="child4group" presStyleCnt="0"/>
      <dgm:spPr/>
      <dgm:t>
        <a:bodyPr/>
        <a:lstStyle/>
        <a:p>
          <a:endParaRPr lang="ru-RU"/>
        </a:p>
      </dgm:t>
    </dgm:pt>
    <dgm:pt modelId="{B150A28E-7AC3-4AF4-B3C1-679FE6478B60}" type="pres">
      <dgm:prSet presAssocID="{F1CDD8C0-29F4-4EA2-BF48-E0167B23DD40}" presName="child4" presStyleLbl="bgAcc1" presStyleIdx="3" presStyleCnt="4" custScaleX="136997" custScaleY="201047" custLinFactNeighborX="-11590" custLinFactNeighborY="-25132"/>
      <dgm:spPr/>
      <dgm:t>
        <a:bodyPr/>
        <a:lstStyle/>
        <a:p>
          <a:endParaRPr lang="ru-RU"/>
        </a:p>
      </dgm:t>
    </dgm:pt>
    <dgm:pt modelId="{A73987EB-82A5-4287-A9B3-84DF322936A8}" type="pres">
      <dgm:prSet presAssocID="{F1CDD8C0-29F4-4EA2-BF48-E0167B23DD4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831F0-080A-4FCC-97FF-AF29EA8CFFFE}" type="pres">
      <dgm:prSet presAssocID="{F1CDD8C0-29F4-4EA2-BF48-E0167B23DD40}" presName="childPlaceholder" presStyleCnt="0"/>
      <dgm:spPr/>
      <dgm:t>
        <a:bodyPr/>
        <a:lstStyle/>
        <a:p>
          <a:endParaRPr lang="ru-RU"/>
        </a:p>
      </dgm:t>
    </dgm:pt>
    <dgm:pt modelId="{67933D4A-CD8C-4DA3-883B-6FE46CF93DD4}" type="pres">
      <dgm:prSet presAssocID="{F1CDD8C0-29F4-4EA2-BF48-E0167B23DD40}" presName="circle" presStyleCnt="0"/>
      <dgm:spPr/>
      <dgm:t>
        <a:bodyPr/>
        <a:lstStyle/>
        <a:p>
          <a:endParaRPr lang="ru-RU"/>
        </a:p>
      </dgm:t>
    </dgm:pt>
    <dgm:pt modelId="{0FAC0073-0F50-44EB-A1E1-5FCCA724FB2C}" type="pres">
      <dgm:prSet presAssocID="{F1CDD8C0-29F4-4EA2-BF48-E0167B23DD4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435A-6272-46B5-AFCD-B857B1C5A42A}" type="pres">
      <dgm:prSet presAssocID="{F1CDD8C0-29F4-4EA2-BF48-E0167B23DD4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2E1F-228B-4042-9AC7-2A4C42ABE9EA}" type="pres">
      <dgm:prSet presAssocID="{F1CDD8C0-29F4-4EA2-BF48-E0167B23DD4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3AC77-F6A6-4408-B5A9-2933B8DDFFB6}" type="pres">
      <dgm:prSet presAssocID="{F1CDD8C0-29F4-4EA2-BF48-E0167B23DD4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E490-4620-42BC-964B-7928642B1631}" type="pres">
      <dgm:prSet presAssocID="{F1CDD8C0-29F4-4EA2-BF48-E0167B23DD40}" presName="quadrantPlaceholder" presStyleCnt="0"/>
      <dgm:spPr/>
      <dgm:t>
        <a:bodyPr/>
        <a:lstStyle/>
        <a:p>
          <a:endParaRPr lang="ru-RU"/>
        </a:p>
      </dgm:t>
    </dgm:pt>
    <dgm:pt modelId="{71651143-422C-4A55-8117-730F8CF7C4D1}" type="pres">
      <dgm:prSet presAssocID="{F1CDD8C0-29F4-4EA2-BF48-E0167B23DD40}" presName="center1" presStyleLbl="fgShp" presStyleIdx="0" presStyleCnt="2"/>
      <dgm:spPr>
        <a:noFill/>
      </dgm:spPr>
      <dgm:t>
        <a:bodyPr/>
        <a:lstStyle/>
        <a:p>
          <a:endParaRPr lang="ru-RU"/>
        </a:p>
      </dgm:t>
    </dgm:pt>
    <dgm:pt modelId="{5795CAAB-D1A4-4390-8BD9-AB2AEE108133}" type="pres">
      <dgm:prSet presAssocID="{F1CDD8C0-29F4-4EA2-BF48-E0167B23DD40}" presName="center2" presStyleLbl="fgShp" presStyleIdx="1" presStyleCnt="2"/>
      <dgm:spPr>
        <a:noFill/>
      </dgm:spPr>
      <dgm:t>
        <a:bodyPr/>
        <a:lstStyle/>
        <a:p>
          <a:endParaRPr lang="ru-RU"/>
        </a:p>
      </dgm:t>
    </dgm:pt>
  </dgm:ptLst>
  <dgm:cxnLst>
    <dgm:cxn modelId="{2BE2C8DD-824C-47A9-ACD9-575BA661985B}" type="presOf" srcId="{FA051D73-B29C-4F1C-B1CC-137534421A89}" destId="{4284F877-A6EE-4CA9-9B66-71102936B2D7}" srcOrd="1" destOrd="3" presId="urn:microsoft.com/office/officeart/2005/8/layout/cycle4"/>
    <dgm:cxn modelId="{A9082BF4-0BB6-4EDC-BEEA-E129064A1F98}" type="presOf" srcId="{DE68BA51-D251-4928-9C45-56599CF15360}" destId="{13265AF5-81BB-485C-AE27-CB50875B1295}" srcOrd="0" destOrd="0" presId="urn:microsoft.com/office/officeart/2005/8/layout/cycle4"/>
    <dgm:cxn modelId="{F2800A31-9C59-4EF0-B849-4DC30DEA7951}" srcId="{26EF2F4E-0880-4A50-9121-A98119B4A0FE}" destId="{40043FD0-F316-4888-8803-5BFFCF044CEB}" srcOrd="0" destOrd="0" parTransId="{3684A14B-91A1-4DF9-9681-7081B5DBD0E1}" sibTransId="{032CE427-7945-4CE5-98DB-8D77436FEF44}"/>
    <dgm:cxn modelId="{86EFB95D-0998-44EB-98DE-E50FDBBE22C4}" type="presOf" srcId="{B3B00B39-33F7-4B9E-A27F-F53D5C6B35EE}" destId="{FD9EB14F-DDA7-4C57-B32B-FBF9F7BA2D82}" srcOrd="1" destOrd="0" presId="urn:microsoft.com/office/officeart/2005/8/layout/cycle4"/>
    <dgm:cxn modelId="{F444DE0E-BC31-4ED1-8E1E-4C351E7DB234}" type="presOf" srcId="{3514A78A-CC9C-4D87-AB3C-6D56FC1492A6}" destId="{C86A2E1F-228B-4042-9AC7-2A4C42ABE9EA}" srcOrd="0" destOrd="0" presId="urn:microsoft.com/office/officeart/2005/8/layout/cycle4"/>
    <dgm:cxn modelId="{85F2A871-E79D-4518-97C0-483D03141D00}" type="presOf" srcId="{24CD8A5E-39FA-4570-B3AC-7FFD8705F962}" destId="{186B6166-5CA9-4D6F-9765-BC6C6D4302D4}" srcOrd="0" destOrd="1" presId="urn:microsoft.com/office/officeart/2005/8/layout/cycle4"/>
    <dgm:cxn modelId="{A628940D-F547-42A5-9F10-70AA05C23C34}" type="presOf" srcId="{40043FD0-F316-4888-8803-5BFFCF044CEB}" destId="{B150A28E-7AC3-4AF4-B3C1-679FE6478B60}" srcOrd="0" destOrd="0" presId="urn:microsoft.com/office/officeart/2005/8/layout/cycle4"/>
    <dgm:cxn modelId="{07C74D27-173D-4386-BF33-6DDFA24B31FF}" type="presOf" srcId="{40043FD0-F316-4888-8803-5BFFCF044CEB}" destId="{A73987EB-82A5-4287-A9B3-84DF322936A8}" srcOrd="1" destOrd="0" presId="urn:microsoft.com/office/officeart/2005/8/layout/cycle4"/>
    <dgm:cxn modelId="{3F4355DA-5A82-457B-9900-4A4DEEE0448C}" srcId="{26EF2F4E-0880-4A50-9121-A98119B4A0FE}" destId="{D868ED2E-C2E6-4BBE-B589-A0BB022C964A}" srcOrd="1" destOrd="0" parTransId="{35E9522C-69F4-47DA-8070-3AFE7E74E0DA}" sibTransId="{36285EE3-7D0F-4FA8-A7F4-242CE7EE49E4}"/>
    <dgm:cxn modelId="{93B4BE03-35EC-49BD-AE12-2261D2DA3B64}" srcId="{70B44C2C-57AA-466D-AFF1-3DE976A6C298}" destId="{FA051D73-B29C-4F1C-B1CC-137534421A89}" srcOrd="3" destOrd="0" parTransId="{6B661CF5-E547-4369-8B6C-9DFBA0F74148}" sibTransId="{29AE0287-5746-411C-B81B-AC972E9D4904}"/>
    <dgm:cxn modelId="{4F44B235-A1DC-4793-92C6-B0751F6638F6}" type="presOf" srcId="{501AF39B-68E1-4068-AF58-5F414B2419E8}" destId="{186B6166-5CA9-4D6F-9765-BC6C6D4302D4}" srcOrd="0" destOrd="2" presId="urn:microsoft.com/office/officeart/2005/8/layout/cycle4"/>
    <dgm:cxn modelId="{7C1078FF-3F05-4620-AD1E-FB97FA48EC36}" srcId="{F1CDD8C0-29F4-4EA2-BF48-E0167B23DD40}" destId="{3514A78A-CC9C-4D87-AB3C-6D56FC1492A6}" srcOrd="2" destOrd="0" parTransId="{3CD6EBEE-226A-43A4-842C-3A86384FDB27}" sibTransId="{99038D16-7300-4D80-8337-4FF2A4003B91}"/>
    <dgm:cxn modelId="{8B206B47-DD05-4E0A-8CFA-8DCD8668B61E}" srcId="{F1CDD8C0-29F4-4EA2-BF48-E0167B23DD40}" destId="{70B44C2C-57AA-466D-AFF1-3DE976A6C298}" srcOrd="1" destOrd="0" parTransId="{21A061B8-026C-4428-B9A4-930C6447F731}" sibTransId="{E3F742CF-55DB-419B-8E51-FC65BE2C74CF}"/>
    <dgm:cxn modelId="{B98D5BDE-7930-4115-B6F0-8D5B4ADD29A1}" type="presOf" srcId="{24CD8A5E-39FA-4570-B3AC-7FFD8705F962}" destId="{545AAFF4-6E34-487B-9F93-61A89596AF62}" srcOrd="1" destOrd="1" presId="urn:microsoft.com/office/officeart/2005/8/layout/cycle4"/>
    <dgm:cxn modelId="{2E2E996F-8299-45B8-99B8-B6ADE9823419}" type="presOf" srcId="{DE68BA51-D251-4928-9C45-56599CF15360}" destId="{4284F877-A6EE-4CA9-9B66-71102936B2D7}" srcOrd="1" destOrd="0" presId="urn:microsoft.com/office/officeart/2005/8/layout/cycle4"/>
    <dgm:cxn modelId="{9ED121BC-ABE7-4D0C-BC87-D552AC08B4ED}" srcId="{C7ACF4D7-99B9-4CE5-AA4B-CE25CEB50761}" destId="{D568DCBE-EB59-4120-AA02-222F54467336}" srcOrd="0" destOrd="0" parTransId="{D9389B53-B4CC-442E-9445-C3CD0083A4BE}" sibTransId="{638C2A0E-C1F3-45ED-A1D4-63382AD1C22D}"/>
    <dgm:cxn modelId="{C2C9F745-6961-4C7B-8DDE-EA3B8C1B2FBF}" type="presOf" srcId="{501AF39B-68E1-4068-AF58-5F414B2419E8}" destId="{545AAFF4-6E34-487B-9F93-61A89596AF62}" srcOrd="1" destOrd="2" presId="urn:microsoft.com/office/officeart/2005/8/layout/cycle4"/>
    <dgm:cxn modelId="{23FD5640-A50B-411D-8882-A9F36645C90A}" type="presOf" srcId="{2C2C76AA-3799-4DF0-BCF7-56EB74C36A55}" destId="{B150A28E-7AC3-4AF4-B3C1-679FE6478B60}" srcOrd="0" destOrd="3" presId="urn:microsoft.com/office/officeart/2005/8/layout/cycle4"/>
    <dgm:cxn modelId="{C11B3038-5E44-435E-B74C-709C0C00C7BF}" srcId="{70B44C2C-57AA-466D-AFF1-3DE976A6C298}" destId="{DE68BA51-D251-4928-9C45-56599CF15360}" srcOrd="0" destOrd="0" parTransId="{C798CDC2-057D-43F4-B359-7A25B0DD1C11}" sibTransId="{3EE0D1FD-7CD0-43AA-8D0C-86A5260C3CAE}"/>
    <dgm:cxn modelId="{8570C5DF-3D17-4A1E-9E68-A42C8616BD23}" type="presOf" srcId="{B3B00B39-33F7-4B9E-A27F-F53D5C6B35EE}" destId="{CA97D96F-1886-4CE2-9DEB-1BEB5D294FBB}" srcOrd="0" destOrd="0" presId="urn:microsoft.com/office/officeart/2005/8/layout/cycle4"/>
    <dgm:cxn modelId="{4C00F1EB-B543-46AE-8F21-800DEC9256C7}" type="presOf" srcId="{C7ACF4D7-99B9-4CE5-AA4B-CE25CEB50761}" destId="{0FAC0073-0F50-44EB-A1E1-5FCCA724FB2C}" srcOrd="0" destOrd="0" presId="urn:microsoft.com/office/officeart/2005/8/layout/cycle4"/>
    <dgm:cxn modelId="{9F4FEDD1-B861-46E9-9EE9-045CD0F1C388}" type="presOf" srcId="{C54E5D8D-5989-4D0D-B124-05EF9B1742AB}" destId="{A73987EB-82A5-4287-A9B3-84DF322936A8}" srcOrd="1" destOrd="2" presId="urn:microsoft.com/office/officeart/2005/8/layout/cycle4"/>
    <dgm:cxn modelId="{677C4177-38A4-4408-9657-6F5D4C248538}" type="presOf" srcId="{F1CDD8C0-29F4-4EA2-BF48-E0167B23DD40}" destId="{2D936621-EB1A-4A08-9215-C6220A993A22}" srcOrd="0" destOrd="0" presId="urn:microsoft.com/office/officeart/2005/8/layout/cycle4"/>
    <dgm:cxn modelId="{173F529F-1ED9-4869-B6BA-916952242CA4}" type="presOf" srcId="{D568DCBE-EB59-4120-AA02-222F54467336}" destId="{545AAFF4-6E34-487B-9F93-61A89596AF62}" srcOrd="1" destOrd="0" presId="urn:microsoft.com/office/officeart/2005/8/layout/cycle4"/>
    <dgm:cxn modelId="{959C59D4-D681-45ED-85D2-07CC35AA045F}" type="presOf" srcId="{834ECAFE-5680-41B9-B51C-455A21960185}" destId="{A73987EB-82A5-4287-A9B3-84DF322936A8}" srcOrd="1" destOrd="4" presId="urn:microsoft.com/office/officeart/2005/8/layout/cycle4"/>
    <dgm:cxn modelId="{B3389FAB-0164-4AE4-9063-295347627FF3}" srcId="{26EF2F4E-0880-4A50-9121-A98119B4A0FE}" destId="{C54E5D8D-5989-4D0D-B124-05EF9B1742AB}" srcOrd="2" destOrd="0" parTransId="{427A5A02-7E3F-4C26-9830-F42B2E765FB9}" sibTransId="{B7E9DF4A-E91D-42FB-8747-59B0AE69A724}"/>
    <dgm:cxn modelId="{DC4E942C-5D78-4687-8D34-88F22E54B8E2}" type="presOf" srcId="{C54E5D8D-5989-4D0D-B124-05EF9B1742AB}" destId="{B150A28E-7AC3-4AF4-B3C1-679FE6478B60}" srcOrd="0" destOrd="2" presId="urn:microsoft.com/office/officeart/2005/8/layout/cycle4"/>
    <dgm:cxn modelId="{B5258532-015B-4521-9DC9-D2B05FE0324B}" type="presOf" srcId="{D868ED2E-C2E6-4BBE-B589-A0BB022C964A}" destId="{B150A28E-7AC3-4AF4-B3C1-679FE6478B60}" srcOrd="0" destOrd="1" presId="urn:microsoft.com/office/officeart/2005/8/layout/cycle4"/>
    <dgm:cxn modelId="{38667D6D-D5DA-4AA7-9FF9-F8DC493313C1}" type="presOf" srcId="{BEA14C9A-72B6-44AA-A466-0167D041B6DF}" destId="{13265AF5-81BB-485C-AE27-CB50875B1295}" srcOrd="0" destOrd="2" presId="urn:microsoft.com/office/officeart/2005/8/layout/cycle4"/>
    <dgm:cxn modelId="{8BAA4BBD-81D6-44E5-93D4-AEAA3BB72997}" srcId="{3514A78A-CC9C-4D87-AB3C-6D56FC1492A6}" destId="{B3B00B39-33F7-4B9E-A27F-F53D5C6B35EE}" srcOrd="0" destOrd="0" parTransId="{6D93EC21-4433-42D5-A65D-3CB7DA8518E8}" sibTransId="{E5BB4399-3E9A-4172-8214-0EA0B11C0C00}"/>
    <dgm:cxn modelId="{86392DF5-7A33-4D6A-92BF-A08A4A51CBD4}" srcId="{3514A78A-CC9C-4D87-AB3C-6D56FC1492A6}" destId="{895BEBAF-D921-4CD6-9098-C50CB5CC5210}" srcOrd="1" destOrd="0" parTransId="{35D2380A-C5C8-4372-AD3E-70FCBA42DC1C}" sibTransId="{3A965CF4-4368-44D0-A6EA-C726D932962F}"/>
    <dgm:cxn modelId="{8BD67D6A-D854-410B-A01B-846BD1DCE311}" srcId="{F1CDD8C0-29F4-4EA2-BF48-E0167B23DD40}" destId="{C7ACF4D7-99B9-4CE5-AA4B-CE25CEB50761}" srcOrd="0" destOrd="0" parTransId="{EAE36F14-1023-41FE-B3D0-068C406CE254}" sibTransId="{27666E38-6C3F-4367-98FB-440423D37D2E}"/>
    <dgm:cxn modelId="{4C1977B8-252E-4DB3-AC3F-058CA598F071}" type="presOf" srcId="{D868ED2E-C2E6-4BBE-B589-A0BB022C964A}" destId="{A73987EB-82A5-4287-A9B3-84DF322936A8}" srcOrd="1" destOrd="1" presId="urn:microsoft.com/office/officeart/2005/8/layout/cycle4"/>
    <dgm:cxn modelId="{CA40A60C-7BF1-4F4F-A849-3C80869A98C4}" srcId="{C7ACF4D7-99B9-4CE5-AA4B-CE25CEB50761}" destId="{501AF39B-68E1-4068-AF58-5F414B2419E8}" srcOrd="2" destOrd="0" parTransId="{00891095-1676-402A-85C1-90BF7B317F6D}" sibTransId="{48FA7F96-B7C6-4AB8-83AC-C54340577A8C}"/>
    <dgm:cxn modelId="{89BDAFB3-2656-4AF5-8AAC-3D9D6E33B81E}" type="presOf" srcId="{70B44C2C-57AA-466D-AFF1-3DE976A6C298}" destId="{A931435A-6272-46B5-AFCD-B857B1C5A42A}" srcOrd="0" destOrd="0" presId="urn:microsoft.com/office/officeart/2005/8/layout/cycle4"/>
    <dgm:cxn modelId="{7D619229-5A48-45A4-9119-694ACAD0914D}" type="presOf" srcId="{2BFFCA4C-BC8B-4D2C-97F3-2C21469201B8}" destId="{4284F877-A6EE-4CA9-9B66-71102936B2D7}" srcOrd="1" destOrd="1" presId="urn:microsoft.com/office/officeart/2005/8/layout/cycle4"/>
    <dgm:cxn modelId="{04109CDE-193D-4B7B-87A0-0093F7898EAF}" type="presOf" srcId="{26EF2F4E-0880-4A50-9121-A98119B4A0FE}" destId="{B1F3AC77-F6A6-4408-B5A9-2933B8DDFFB6}" srcOrd="0" destOrd="0" presId="urn:microsoft.com/office/officeart/2005/8/layout/cycle4"/>
    <dgm:cxn modelId="{C2942A3B-996A-4B55-8E47-77C65CD0334A}" type="presOf" srcId="{FA051D73-B29C-4F1C-B1CC-137534421A89}" destId="{13265AF5-81BB-485C-AE27-CB50875B1295}" srcOrd="0" destOrd="3" presId="urn:microsoft.com/office/officeart/2005/8/layout/cycle4"/>
    <dgm:cxn modelId="{13C4C86E-BBF0-41D2-AE56-3F69F6FD4EBF}" type="presOf" srcId="{895BEBAF-D921-4CD6-9098-C50CB5CC5210}" destId="{FD9EB14F-DDA7-4C57-B32B-FBF9F7BA2D82}" srcOrd="1" destOrd="1" presId="urn:microsoft.com/office/officeart/2005/8/layout/cycle4"/>
    <dgm:cxn modelId="{60FE7C17-1F07-44A8-94ED-4A0AFE803C8A}" type="presOf" srcId="{895BEBAF-D921-4CD6-9098-C50CB5CC5210}" destId="{CA97D96F-1886-4CE2-9DEB-1BEB5D294FBB}" srcOrd="0" destOrd="1" presId="urn:microsoft.com/office/officeart/2005/8/layout/cycle4"/>
    <dgm:cxn modelId="{3E8D471F-6320-4573-9D42-C474CF93A1AC}" type="presOf" srcId="{BEA14C9A-72B6-44AA-A466-0167D041B6DF}" destId="{4284F877-A6EE-4CA9-9B66-71102936B2D7}" srcOrd="1" destOrd="2" presId="urn:microsoft.com/office/officeart/2005/8/layout/cycle4"/>
    <dgm:cxn modelId="{7F285F35-B5D0-45FA-B2EC-D592EC9D4831}" type="presOf" srcId="{834ECAFE-5680-41B9-B51C-455A21960185}" destId="{B150A28E-7AC3-4AF4-B3C1-679FE6478B60}" srcOrd="0" destOrd="4" presId="urn:microsoft.com/office/officeart/2005/8/layout/cycle4"/>
    <dgm:cxn modelId="{FCD8E6F7-0C96-4610-9D9D-2D8A37EDD441}" type="presOf" srcId="{D568DCBE-EB59-4120-AA02-222F54467336}" destId="{186B6166-5CA9-4D6F-9765-BC6C6D4302D4}" srcOrd="0" destOrd="0" presId="urn:microsoft.com/office/officeart/2005/8/layout/cycle4"/>
    <dgm:cxn modelId="{B9C56734-BF11-4E0A-BC2F-DF1102EB70C9}" type="presOf" srcId="{2C2C76AA-3799-4DF0-BCF7-56EB74C36A55}" destId="{A73987EB-82A5-4287-A9B3-84DF322936A8}" srcOrd="1" destOrd="3" presId="urn:microsoft.com/office/officeart/2005/8/layout/cycle4"/>
    <dgm:cxn modelId="{935BF1FB-BBCA-495D-BE72-5F64BC7F90A5}" srcId="{26EF2F4E-0880-4A50-9121-A98119B4A0FE}" destId="{2C2C76AA-3799-4DF0-BCF7-56EB74C36A55}" srcOrd="3" destOrd="0" parTransId="{D92F9424-758F-4E9D-9E7E-4A1D44B600F7}" sibTransId="{5AB9B783-F152-4EA1-B072-89BD07F85750}"/>
    <dgm:cxn modelId="{213EA000-2F3E-4B1B-B959-33EBFDCB6E2B}" srcId="{26EF2F4E-0880-4A50-9121-A98119B4A0FE}" destId="{834ECAFE-5680-41B9-B51C-455A21960185}" srcOrd="4" destOrd="0" parTransId="{5882BF90-3D09-4D6A-9CD9-B83948CFE729}" sibTransId="{81BA569C-81ED-4BD3-9448-4F8B2F98C234}"/>
    <dgm:cxn modelId="{C546C896-B7A0-4014-B963-4C135BEDAF4D}" srcId="{C7ACF4D7-99B9-4CE5-AA4B-CE25CEB50761}" destId="{24CD8A5E-39FA-4570-B3AC-7FFD8705F962}" srcOrd="1" destOrd="0" parTransId="{2F595396-110C-44E6-ADD2-B620CBFFB386}" sibTransId="{7C4AC6B9-E333-4B8C-8C1A-954540AEF9B0}"/>
    <dgm:cxn modelId="{32777E3C-00CE-416E-8443-02F212DD32E5}" type="presOf" srcId="{2BFFCA4C-BC8B-4D2C-97F3-2C21469201B8}" destId="{13265AF5-81BB-485C-AE27-CB50875B1295}" srcOrd="0" destOrd="1" presId="urn:microsoft.com/office/officeart/2005/8/layout/cycle4"/>
    <dgm:cxn modelId="{F85ADF03-B9BB-48B0-AFD5-72D0C92681DB}" srcId="{F1CDD8C0-29F4-4EA2-BF48-E0167B23DD40}" destId="{26EF2F4E-0880-4A50-9121-A98119B4A0FE}" srcOrd="3" destOrd="0" parTransId="{A65EF88F-03BD-4566-B227-84E765989253}" sibTransId="{05BC95EA-0E30-4C6D-AC86-809E9A658095}"/>
    <dgm:cxn modelId="{A80DA9D6-0837-4702-947C-954474A81CB5}" srcId="{70B44C2C-57AA-466D-AFF1-3DE976A6C298}" destId="{BEA14C9A-72B6-44AA-A466-0167D041B6DF}" srcOrd="2" destOrd="0" parTransId="{941C4B90-7B86-4560-946E-CF848804F647}" sibTransId="{966A510D-193B-46E9-9FD8-265E6D839944}"/>
    <dgm:cxn modelId="{94E010DB-DAB6-451F-8A3E-F9FC1E37C22F}" srcId="{70B44C2C-57AA-466D-AFF1-3DE976A6C298}" destId="{2BFFCA4C-BC8B-4D2C-97F3-2C21469201B8}" srcOrd="1" destOrd="0" parTransId="{C8693C27-FC75-4DEF-9084-8AD18D6FA9FD}" sibTransId="{01298288-764F-4F29-93F7-DEC10626E3AE}"/>
    <dgm:cxn modelId="{8EF1E775-23F8-4FE2-9760-15296191DFAA}" type="presParOf" srcId="{2D936621-EB1A-4A08-9215-C6220A993A22}" destId="{984D3DC4-67E7-4BBB-89F9-FFA8E3EB04CA}" srcOrd="0" destOrd="0" presId="urn:microsoft.com/office/officeart/2005/8/layout/cycle4"/>
    <dgm:cxn modelId="{E11D7214-374C-4544-8B7E-8D0B0C5EC35C}" type="presParOf" srcId="{984D3DC4-67E7-4BBB-89F9-FFA8E3EB04CA}" destId="{E3985EF7-4EEE-43FC-A8F8-F633D727D1A1}" srcOrd="0" destOrd="0" presId="urn:microsoft.com/office/officeart/2005/8/layout/cycle4"/>
    <dgm:cxn modelId="{30726AEC-E3EF-4DD2-8099-021683196591}" type="presParOf" srcId="{E3985EF7-4EEE-43FC-A8F8-F633D727D1A1}" destId="{186B6166-5CA9-4D6F-9765-BC6C6D4302D4}" srcOrd="0" destOrd="0" presId="urn:microsoft.com/office/officeart/2005/8/layout/cycle4"/>
    <dgm:cxn modelId="{D9896BD3-8807-42F6-B78A-EECBE68EBEDA}" type="presParOf" srcId="{E3985EF7-4EEE-43FC-A8F8-F633D727D1A1}" destId="{545AAFF4-6E34-487B-9F93-61A89596AF62}" srcOrd="1" destOrd="0" presId="urn:microsoft.com/office/officeart/2005/8/layout/cycle4"/>
    <dgm:cxn modelId="{9588532B-0960-4985-AB19-7F1DB182E709}" type="presParOf" srcId="{984D3DC4-67E7-4BBB-89F9-FFA8E3EB04CA}" destId="{F23A7E3E-3DD2-4C88-86FF-8881E53F7C8E}" srcOrd="1" destOrd="0" presId="urn:microsoft.com/office/officeart/2005/8/layout/cycle4"/>
    <dgm:cxn modelId="{2B69E353-9D98-4B85-A8EB-24AF8E1737DB}" type="presParOf" srcId="{F23A7E3E-3DD2-4C88-86FF-8881E53F7C8E}" destId="{13265AF5-81BB-485C-AE27-CB50875B1295}" srcOrd="0" destOrd="0" presId="urn:microsoft.com/office/officeart/2005/8/layout/cycle4"/>
    <dgm:cxn modelId="{4765A2F0-E591-4811-A668-5798124EF7A2}" type="presParOf" srcId="{F23A7E3E-3DD2-4C88-86FF-8881E53F7C8E}" destId="{4284F877-A6EE-4CA9-9B66-71102936B2D7}" srcOrd="1" destOrd="0" presId="urn:microsoft.com/office/officeart/2005/8/layout/cycle4"/>
    <dgm:cxn modelId="{EF17E4CD-A2B0-44B6-A16D-AD5A54BBAD33}" type="presParOf" srcId="{984D3DC4-67E7-4BBB-89F9-FFA8E3EB04CA}" destId="{B404B9F0-E459-4C95-A969-1B2BF129F7F8}" srcOrd="2" destOrd="0" presId="urn:microsoft.com/office/officeart/2005/8/layout/cycle4"/>
    <dgm:cxn modelId="{71A7E4E8-8ECF-4876-8936-F9AE785A87E0}" type="presParOf" srcId="{B404B9F0-E459-4C95-A969-1B2BF129F7F8}" destId="{CA97D96F-1886-4CE2-9DEB-1BEB5D294FBB}" srcOrd="0" destOrd="0" presId="urn:microsoft.com/office/officeart/2005/8/layout/cycle4"/>
    <dgm:cxn modelId="{A731D3BB-B6A3-4D0A-8634-64EE63CCA147}" type="presParOf" srcId="{B404B9F0-E459-4C95-A969-1B2BF129F7F8}" destId="{FD9EB14F-DDA7-4C57-B32B-FBF9F7BA2D82}" srcOrd="1" destOrd="0" presId="urn:microsoft.com/office/officeart/2005/8/layout/cycle4"/>
    <dgm:cxn modelId="{07D13022-0C43-4619-A565-104390AF8792}" type="presParOf" srcId="{984D3DC4-67E7-4BBB-89F9-FFA8E3EB04CA}" destId="{9B10636F-8F53-4182-B5A4-20E108152F97}" srcOrd="3" destOrd="0" presId="urn:microsoft.com/office/officeart/2005/8/layout/cycle4"/>
    <dgm:cxn modelId="{C52121DC-15BC-4181-97F7-2A3818A40FB0}" type="presParOf" srcId="{9B10636F-8F53-4182-B5A4-20E108152F97}" destId="{B150A28E-7AC3-4AF4-B3C1-679FE6478B60}" srcOrd="0" destOrd="0" presId="urn:microsoft.com/office/officeart/2005/8/layout/cycle4"/>
    <dgm:cxn modelId="{73DE2A4E-5357-4C02-9F56-E390A6832904}" type="presParOf" srcId="{9B10636F-8F53-4182-B5A4-20E108152F97}" destId="{A73987EB-82A5-4287-A9B3-84DF322936A8}" srcOrd="1" destOrd="0" presId="urn:microsoft.com/office/officeart/2005/8/layout/cycle4"/>
    <dgm:cxn modelId="{0E34C320-778B-4DA1-9B80-8B3EDBAD8CD7}" type="presParOf" srcId="{984D3DC4-67E7-4BBB-89F9-FFA8E3EB04CA}" destId="{EBF831F0-080A-4FCC-97FF-AF29EA8CFFFE}" srcOrd="4" destOrd="0" presId="urn:microsoft.com/office/officeart/2005/8/layout/cycle4"/>
    <dgm:cxn modelId="{B07F1A91-E349-465B-B581-3002B9F06B09}" type="presParOf" srcId="{2D936621-EB1A-4A08-9215-C6220A993A22}" destId="{67933D4A-CD8C-4DA3-883B-6FE46CF93DD4}" srcOrd="1" destOrd="0" presId="urn:microsoft.com/office/officeart/2005/8/layout/cycle4"/>
    <dgm:cxn modelId="{82EAD638-E69B-481C-857D-98DCC636A288}" type="presParOf" srcId="{67933D4A-CD8C-4DA3-883B-6FE46CF93DD4}" destId="{0FAC0073-0F50-44EB-A1E1-5FCCA724FB2C}" srcOrd="0" destOrd="0" presId="urn:microsoft.com/office/officeart/2005/8/layout/cycle4"/>
    <dgm:cxn modelId="{C3EABA7F-61CA-4206-B167-C5BAAA67EC1B}" type="presParOf" srcId="{67933D4A-CD8C-4DA3-883B-6FE46CF93DD4}" destId="{A931435A-6272-46B5-AFCD-B857B1C5A42A}" srcOrd="1" destOrd="0" presId="urn:microsoft.com/office/officeart/2005/8/layout/cycle4"/>
    <dgm:cxn modelId="{BBF1388D-0D74-40D7-AC5F-CECA5E02A749}" type="presParOf" srcId="{67933D4A-CD8C-4DA3-883B-6FE46CF93DD4}" destId="{C86A2E1F-228B-4042-9AC7-2A4C42ABE9EA}" srcOrd="2" destOrd="0" presId="urn:microsoft.com/office/officeart/2005/8/layout/cycle4"/>
    <dgm:cxn modelId="{AF985F9B-F499-4D03-9821-CE9DD3D131A9}" type="presParOf" srcId="{67933D4A-CD8C-4DA3-883B-6FE46CF93DD4}" destId="{B1F3AC77-F6A6-4408-B5A9-2933B8DDFFB6}" srcOrd="3" destOrd="0" presId="urn:microsoft.com/office/officeart/2005/8/layout/cycle4"/>
    <dgm:cxn modelId="{B49C5158-2B03-4025-B9AA-BE8239F6F7C1}" type="presParOf" srcId="{67933D4A-CD8C-4DA3-883B-6FE46CF93DD4}" destId="{E430E490-4620-42BC-964B-7928642B1631}" srcOrd="4" destOrd="0" presId="urn:microsoft.com/office/officeart/2005/8/layout/cycle4"/>
    <dgm:cxn modelId="{05D95399-5761-4A4D-B54D-CF268979F68F}" type="presParOf" srcId="{2D936621-EB1A-4A08-9215-C6220A993A22}" destId="{71651143-422C-4A55-8117-730F8CF7C4D1}" srcOrd="2" destOrd="0" presId="urn:microsoft.com/office/officeart/2005/8/layout/cycle4"/>
    <dgm:cxn modelId="{1D04C7F0-4394-45E6-8DB9-B64501766A9F}" type="presParOf" srcId="{2D936621-EB1A-4A08-9215-C6220A993A22}" destId="{5795CAAB-D1A4-4390-8BD9-AB2AEE1081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DE677-C3CB-474F-A26B-97A78BB34CB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4D5FA-031F-4E6C-9019-528AD5648D3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b="1" dirty="0" smtClean="0">
              <a:solidFill>
                <a:schemeClr val="tx1"/>
              </a:solidFill>
            </a:rPr>
            <a:t>Предметные</a:t>
          </a:r>
          <a:br>
            <a:rPr lang="ru-RU" sz="3100" b="1" dirty="0" smtClean="0">
              <a:solidFill>
                <a:schemeClr val="tx1"/>
              </a:solidFill>
            </a:rPr>
          </a:br>
          <a:r>
            <a:rPr lang="ru-RU" sz="3100" b="1" dirty="0" smtClean="0">
              <a:solidFill>
                <a:schemeClr val="tx1"/>
              </a:solidFill>
            </a:rPr>
            <a:t>области</a:t>
          </a:r>
          <a:endParaRPr lang="ru-RU" sz="3100" b="1" dirty="0">
            <a:solidFill>
              <a:schemeClr val="tx1"/>
            </a:solidFill>
          </a:endParaRPr>
        </a:p>
      </dgm:t>
    </dgm:pt>
    <dgm:pt modelId="{6F63B367-DE1E-4238-81A2-4D029E29468C}" type="parTrans" cxnId="{470E6771-CF7A-4E18-B188-55837F473DD5}">
      <dgm:prSet/>
      <dgm:spPr/>
      <dgm:t>
        <a:bodyPr/>
        <a:lstStyle/>
        <a:p>
          <a:endParaRPr lang="ru-RU"/>
        </a:p>
      </dgm:t>
    </dgm:pt>
    <dgm:pt modelId="{4FCEC2D5-34A9-418E-B0C8-E3D1E3634534}" type="sibTrans" cxnId="{470E6771-CF7A-4E18-B188-55837F473DD5}">
      <dgm:prSet/>
      <dgm:spPr/>
      <dgm:t>
        <a:bodyPr/>
        <a:lstStyle/>
        <a:p>
          <a:endParaRPr lang="ru-RU"/>
        </a:p>
      </dgm:t>
    </dgm:pt>
    <dgm:pt modelId="{2D943496-0A62-4876-AB03-3CB0144CB1E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«Технология»</a:t>
          </a:r>
          <a:endParaRPr lang="ru-RU" sz="2000" dirty="0">
            <a:solidFill>
              <a:schemeClr val="tx1"/>
            </a:solidFill>
          </a:endParaRPr>
        </a:p>
      </dgm:t>
    </dgm:pt>
    <dgm:pt modelId="{F920A008-F97C-4288-955A-AB776BEAF0C4}" type="parTrans" cxnId="{CE179A7B-3B18-4CC5-ACD7-FD1B7FF1C7DB}">
      <dgm:prSet/>
      <dgm:spPr/>
      <dgm:t>
        <a:bodyPr/>
        <a:lstStyle/>
        <a:p>
          <a:endParaRPr lang="ru-RU"/>
        </a:p>
      </dgm:t>
    </dgm:pt>
    <dgm:pt modelId="{935EC2EE-B517-4835-A052-BC07FE4F1E41}" type="sibTrans" cxnId="{CE179A7B-3B18-4CC5-ACD7-FD1B7FF1C7DB}">
      <dgm:prSet/>
      <dgm:spPr/>
      <dgm:t>
        <a:bodyPr/>
        <a:lstStyle/>
        <a:p>
          <a:endParaRPr lang="ru-RU"/>
        </a:p>
      </dgm:t>
    </dgm:pt>
    <dgm:pt modelId="{7B36D092-7591-479A-94CF-0F43795BA048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b="1" dirty="0" smtClean="0">
              <a:solidFill>
                <a:schemeClr val="tx1"/>
              </a:solidFill>
            </a:rPr>
            <a:t>Дополнительное</a:t>
          </a:r>
          <a:br>
            <a:rPr lang="ru-RU" sz="2700" b="1" dirty="0" smtClean="0">
              <a:solidFill>
                <a:schemeClr val="tx1"/>
              </a:solidFill>
            </a:rPr>
          </a:br>
          <a:r>
            <a:rPr lang="ru-RU" sz="2700" b="1" dirty="0" smtClean="0">
              <a:solidFill>
                <a:schemeClr val="tx1"/>
              </a:solidFill>
            </a:rPr>
            <a:t>образование</a:t>
          </a:r>
          <a:endParaRPr lang="ru-RU" sz="2700" b="1" dirty="0">
            <a:solidFill>
              <a:schemeClr val="tx1"/>
            </a:solidFill>
          </a:endParaRPr>
        </a:p>
      </dgm:t>
    </dgm:pt>
    <dgm:pt modelId="{9D682F4F-5DD9-426B-AAAA-82FC0D997B22}" type="parTrans" cxnId="{005BC2ED-92C2-4DCE-8FE6-BE45163078B2}">
      <dgm:prSet/>
      <dgm:spPr/>
      <dgm:t>
        <a:bodyPr/>
        <a:lstStyle/>
        <a:p>
          <a:endParaRPr lang="ru-RU"/>
        </a:p>
      </dgm:t>
    </dgm:pt>
    <dgm:pt modelId="{A4BEB01B-0E25-4814-B478-2730F7EA203A}" type="sibTrans" cxnId="{005BC2ED-92C2-4DCE-8FE6-BE45163078B2}">
      <dgm:prSet/>
      <dgm:spPr/>
      <dgm:t>
        <a:bodyPr/>
        <a:lstStyle/>
        <a:p>
          <a:endParaRPr lang="ru-RU"/>
        </a:p>
      </dgm:t>
    </dgm:pt>
    <dgm:pt modelId="{126A688B-6959-4AFB-9899-79B55F0374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Шахматное образование</a:t>
          </a:r>
          <a:endParaRPr lang="ru-RU" sz="2000" dirty="0">
            <a:solidFill>
              <a:schemeClr val="tx1"/>
            </a:solidFill>
          </a:endParaRPr>
        </a:p>
      </dgm:t>
    </dgm:pt>
    <dgm:pt modelId="{60A9F452-A0C6-4515-AEAD-6FE6C68BECD9}" type="parTrans" cxnId="{9B79228F-47B4-423A-9449-449942967C6F}">
      <dgm:prSet/>
      <dgm:spPr/>
      <dgm:t>
        <a:bodyPr/>
        <a:lstStyle/>
        <a:p>
          <a:endParaRPr lang="ru-RU"/>
        </a:p>
      </dgm:t>
    </dgm:pt>
    <dgm:pt modelId="{5D21226A-64FC-4F02-990D-6B462FD4D545}" type="sibTrans" cxnId="{9B79228F-47B4-423A-9449-449942967C6F}">
      <dgm:prSet/>
      <dgm:spPr/>
      <dgm:t>
        <a:bodyPr/>
        <a:lstStyle/>
        <a:p>
          <a:endParaRPr lang="ru-RU"/>
        </a:p>
      </dgm:t>
    </dgm:pt>
    <dgm:pt modelId="{C823DD97-B7DC-478C-A679-759B257581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600" b="1" dirty="0" smtClean="0">
              <a:solidFill>
                <a:schemeClr val="tx1"/>
              </a:solidFill>
            </a:rPr>
            <a:t>Дистанционное</a:t>
          </a:r>
          <a:br>
            <a:rPr lang="ru-RU" sz="2600" b="1" dirty="0" smtClean="0">
              <a:solidFill>
                <a:schemeClr val="tx1"/>
              </a:solidFill>
            </a:rPr>
          </a:br>
          <a:r>
            <a:rPr lang="ru-RU" sz="2600" b="1" dirty="0" smtClean="0">
              <a:solidFill>
                <a:schemeClr val="tx1"/>
              </a:solidFill>
            </a:rPr>
            <a:t>образование</a:t>
          </a:r>
          <a:r>
            <a:rPr lang="ru-RU" sz="2600" dirty="0" smtClean="0">
              <a:solidFill>
                <a:schemeClr val="tx1"/>
              </a:solidFill>
            </a:rPr>
            <a:t/>
          </a:r>
          <a:br>
            <a:rPr lang="ru-RU" sz="2600" dirty="0" smtClean="0">
              <a:solidFill>
                <a:schemeClr val="tx1"/>
              </a:solidFill>
            </a:rPr>
          </a:br>
          <a:endParaRPr lang="ru-RU" sz="2000" dirty="0" smtClean="0">
            <a:solidFill>
              <a:schemeClr val="tx1"/>
            </a:solidFill>
          </a:endParaRPr>
        </a:p>
        <a:p>
          <a:pPr algn="l"/>
          <a:r>
            <a:rPr lang="ru-RU" sz="2000" dirty="0" smtClean="0">
              <a:solidFill>
                <a:schemeClr val="tx1"/>
              </a:solidFill>
            </a:rPr>
            <a:t>обучающихся ОО </a:t>
          </a:r>
          <a:r>
            <a:rPr lang="ru-RU" sz="2000" dirty="0" err="1" smtClean="0">
              <a:solidFill>
                <a:schemeClr val="tx1"/>
              </a:solidFill>
            </a:rPr>
            <a:t>Добрянского</a:t>
          </a:r>
          <a:r>
            <a:rPr lang="ru-RU" sz="2000" dirty="0" smtClean="0">
              <a:solidFill>
                <a:schemeClr val="tx1"/>
              </a:solidFill>
            </a:rPr>
            <a:t> городского округа</a:t>
          </a:r>
        </a:p>
        <a:p>
          <a:pPr algn="ctr"/>
          <a:endParaRPr lang="ru-RU" sz="2600" dirty="0" smtClean="0">
            <a:solidFill>
              <a:schemeClr val="tx1"/>
            </a:solidFill>
          </a:endParaRPr>
        </a:p>
        <a:p>
          <a:pPr algn="ctr"/>
          <a:endParaRPr lang="ru-RU" sz="2600" dirty="0">
            <a:solidFill>
              <a:schemeClr val="tx1"/>
            </a:solidFill>
          </a:endParaRPr>
        </a:p>
      </dgm:t>
    </dgm:pt>
    <dgm:pt modelId="{678DD984-0693-4216-BE08-AEE1531BBFC3}" type="parTrans" cxnId="{B7C0E716-AC4D-4304-BD67-0A01A8A364C0}">
      <dgm:prSet/>
      <dgm:spPr/>
      <dgm:t>
        <a:bodyPr/>
        <a:lstStyle/>
        <a:p>
          <a:endParaRPr lang="ru-RU"/>
        </a:p>
      </dgm:t>
    </dgm:pt>
    <dgm:pt modelId="{C61C205A-C027-4C04-83CD-31738914C081}" type="sibTrans" cxnId="{B7C0E716-AC4D-4304-BD67-0A01A8A364C0}">
      <dgm:prSet/>
      <dgm:spPr/>
      <dgm:t>
        <a:bodyPr/>
        <a:lstStyle/>
        <a:p>
          <a:endParaRPr lang="ru-RU"/>
        </a:p>
      </dgm:t>
    </dgm:pt>
    <dgm:pt modelId="{D568C344-04D5-42E3-ADF0-256E02E3C87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«Математика и информатика»</a:t>
          </a:r>
        </a:p>
      </dgm:t>
    </dgm:pt>
    <dgm:pt modelId="{51338235-08EC-4971-8A53-ECD3BCCC508D}" type="parTrans" cxnId="{965DE53A-EABC-42B2-B207-D62AD9EB2A4E}">
      <dgm:prSet/>
      <dgm:spPr/>
      <dgm:t>
        <a:bodyPr/>
        <a:lstStyle/>
        <a:p>
          <a:endParaRPr lang="ru-RU"/>
        </a:p>
      </dgm:t>
    </dgm:pt>
    <dgm:pt modelId="{9488E01B-E519-4D7A-B5DF-1B030B73C68C}" type="sibTrans" cxnId="{965DE53A-EABC-42B2-B207-D62AD9EB2A4E}">
      <dgm:prSet/>
      <dgm:spPr/>
      <dgm:t>
        <a:bodyPr/>
        <a:lstStyle/>
        <a:p>
          <a:endParaRPr lang="ru-RU"/>
        </a:p>
      </dgm:t>
    </dgm:pt>
    <dgm:pt modelId="{E816E577-463D-4E28-B7ED-2CA5DBF4250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«Физическая культура и ОБЖ»</a:t>
          </a:r>
        </a:p>
      </dgm:t>
    </dgm:pt>
    <dgm:pt modelId="{1813B176-8F6E-48AA-B193-9CF7E1F225F5}" type="parTrans" cxnId="{C51024D6-788D-45E0-836F-7A8B640F4118}">
      <dgm:prSet/>
      <dgm:spPr/>
      <dgm:t>
        <a:bodyPr/>
        <a:lstStyle/>
        <a:p>
          <a:endParaRPr lang="ru-RU"/>
        </a:p>
      </dgm:t>
    </dgm:pt>
    <dgm:pt modelId="{3605A881-38C6-434B-9D36-CB12CC15D6C3}" type="sibTrans" cxnId="{C51024D6-788D-45E0-836F-7A8B640F4118}">
      <dgm:prSet/>
      <dgm:spPr/>
      <dgm:t>
        <a:bodyPr/>
        <a:lstStyle/>
        <a:p>
          <a:endParaRPr lang="ru-RU"/>
        </a:p>
      </dgm:t>
    </dgm:pt>
    <dgm:pt modelId="{D701D0D6-8B75-4FEE-9DF0-670BD570858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Социальное проектирование</a:t>
          </a:r>
          <a:endParaRPr lang="ru-RU" sz="2000" dirty="0">
            <a:solidFill>
              <a:schemeClr val="tx1"/>
            </a:solidFill>
          </a:endParaRPr>
        </a:p>
      </dgm:t>
    </dgm:pt>
    <dgm:pt modelId="{C30F79BC-29B8-4AC1-B771-FDA5364DBF16}" type="parTrans" cxnId="{1CFA148B-E7A7-422F-874C-19997F8B3B53}">
      <dgm:prSet/>
      <dgm:spPr/>
      <dgm:t>
        <a:bodyPr/>
        <a:lstStyle/>
        <a:p>
          <a:endParaRPr lang="ru-RU"/>
        </a:p>
      </dgm:t>
    </dgm:pt>
    <dgm:pt modelId="{1B68E75E-73BA-4B65-99B2-9D2D731861CB}" type="sibTrans" cxnId="{1CFA148B-E7A7-422F-874C-19997F8B3B53}">
      <dgm:prSet/>
      <dgm:spPr/>
      <dgm:t>
        <a:bodyPr/>
        <a:lstStyle/>
        <a:p>
          <a:endParaRPr lang="ru-RU"/>
        </a:p>
      </dgm:t>
    </dgm:pt>
    <dgm:pt modelId="{94EEC840-CCE4-47C5-8D47-9B2D583528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B56845F2-4DE0-4E53-83A9-33E0B26D670C}" type="parTrans" cxnId="{BDB0EDE1-163E-4933-81B6-1479ABD0307E}">
      <dgm:prSet/>
      <dgm:spPr/>
      <dgm:t>
        <a:bodyPr/>
        <a:lstStyle/>
        <a:p>
          <a:endParaRPr lang="ru-RU"/>
        </a:p>
      </dgm:t>
    </dgm:pt>
    <dgm:pt modelId="{04277F2F-8433-481E-8AC2-AE054122A92F}" type="sibTrans" cxnId="{BDB0EDE1-163E-4933-81B6-1479ABD0307E}">
      <dgm:prSet/>
      <dgm:spPr/>
      <dgm:t>
        <a:bodyPr/>
        <a:lstStyle/>
        <a:p>
          <a:endParaRPr lang="ru-RU"/>
        </a:p>
      </dgm:t>
    </dgm:pt>
    <dgm:pt modelId="{5C8C1757-0238-4F12-AD21-686078203BC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047F3E61-B507-430A-B162-1F7F53E9A400}" type="parTrans" cxnId="{7F524724-62AF-4905-858A-7CE239ECBC1F}">
      <dgm:prSet/>
      <dgm:spPr/>
    </dgm:pt>
    <dgm:pt modelId="{84A00F58-E32E-4997-A652-68AC1DAF4AB1}" type="sibTrans" cxnId="{7F524724-62AF-4905-858A-7CE239ECBC1F}">
      <dgm:prSet/>
      <dgm:spPr/>
    </dgm:pt>
    <dgm:pt modelId="{D0BDF702-2F39-4F3B-A85B-530BCB425AF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 smtClean="0">
            <a:solidFill>
              <a:schemeClr val="tx1"/>
            </a:solidFill>
          </a:endParaRPr>
        </a:p>
      </dgm:t>
    </dgm:pt>
    <dgm:pt modelId="{2F2A147F-EBFA-4C38-873A-DE6B5DFF6584}" type="parTrans" cxnId="{C71A78E5-C2A0-4C2B-B5A3-B4D9147C9BF7}">
      <dgm:prSet/>
      <dgm:spPr/>
    </dgm:pt>
    <dgm:pt modelId="{3D2A972E-D06E-46E7-809A-4C89938257DF}" type="sibTrans" cxnId="{C71A78E5-C2A0-4C2B-B5A3-B4D9147C9BF7}">
      <dgm:prSet/>
      <dgm:spPr/>
    </dgm:pt>
    <dgm:pt modelId="{29F37CA0-BE21-460B-9FB6-AF348FF9F42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 др.</a:t>
          </a:r>
          <a:endParaRPr lang="ru-RU" sz="2000" dirty="0">
            <a:solidFill>
              <a:schemeClr val="tx1"/>
            </a:solidFill>
          </a:endParaRPr>
        </a:p>
      </dgm:t>
    </dgm:pt>
    <dgm:pt modelId="{41ADF0CB-3D33-43C8-8A35-402F68832F74}" type="parTrans" cxnId="{56338C9D-930D-4EAF-91BF-21200764F16F}">
      <dgm:prSet/>
      <dgm:spPr/>
    </dgm:pt>
    <dgm:pt modelId="{FF6D7D99-027E-4762-93C9-DBDA8CBC3531}" type="sibTrans" cxnId="{56338C9D-930D-4EAF-91BF-21200764F16F}">
      <dgm:prSet/>
      <dgm:spPr/>
    </dgm:pt>
    <dgm:pt modelId="{51FA06F5-FE48-4385-948C-5D8B7C19FF3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B960D640-55C1-4430-9394-9D2E1FD9E89F}" type="parTrans" cxnId="{0ECA5BA4-1838-421F-AC56-D3C70B37D453}">
      <dgm:prSet/>
      <dgm:spPr/>
    </dgm:pt>
    <dgm:pt modelId="{65A2AF97-868A-4F23-9219-E02417726BBA}" type="sibTrans" cxnId="{0ECA5BA4-1838-421F-AC56-D3C70B37D453}">
      <dgm:prSet/>
      <dgm:spPr/>
    </dgm:pt>
    <dgm:pt modelId="{6BFB017F-9399-4524-BCDC-F3423CD0B1A5}" type="pres">
      <dgm:prSet presAssocID="{107DE677-C3CB-474F-A26B-97A78BB34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07EF9-908B-4279-A92E-441DA452CC15}" type="pres">
      <dgm:prSet presAssocID="{9454D5FA-031F-4E6C-9019-528AD5648D31}" presName="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F0B1B-F0AC-450F-A94B-7758AF680A06}" type="pres">
      <dgm:prSet presAssocID="{4FCEC2D5-34A9-418E-B0C8-E3D1E3634534}" presName="sibTrans" presStyleCnt="0"/>
      <dgm:spPr/>
    </dgm:pt>
    <dgm:pt modelId="{7D54CDC2-7BF0-4851-A10A-6A2FC8006463}" type="pres">
      <dgm:prSet presAssocID="{7B36D092-7591-479A-94CF-0F43795BA0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52011-4504-4647-B129-18446F6AA5BE}" type="pres">
      <dgm:prSet presAssocID="{A4BEB01B-0E25-4814-B478-2730F7EA203A}" presName="sibTrans" presStyleCnt="0"/>
      <dgm:spPr/>
    </dgm:pt>
    <dgm:pt modelId="{D5C8F778-A474-42C2-87DF-D4F69AF01E4B}" type="pres">
      <dgm:prSet presAssocID="{C823DD97-B7DC-478C-A679-759B257581F4}" presName="node" presStyleLbl="node1" presStyleIdx="2" presStyleCnt="3" custLinFactNeighborX="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BC2ED-92C2-4DCE-8FE6-BE45163078B2}" srcId="{107DE677-C3CB-474F-A26B-97A78BB34CBC}" destId="{7B36D092-7591-479A-94CF-0F43795BA048}" srcOrd="1" destOrd="0" parTransId="{9D682F4F-5DD9-426B-AAAA-82FC0D997B22}" sibTransId="{A4BEB01B-0E25-4814-B478-2730F7EA203A}"/>
    <dgm:cxn modelId="{1A7BD21C-8181-4AEE-9695-E21A4DFF6340}" type="presOf" srcId="{94EEC840-CCE4-47C5-8D47-9B2D583528CD}" destId="{7D54CDC2-7BF0-4851-A10A-6A2FC8006463}" srcOrd="0" destOrd="2" presId="urn:microsoft.com/office/officeart/2005/8/layout/hList6"/>
    <dgm:cxn modelId="{CE179A7B-3B18-4CC5-ACD7-FD1B7FF1C7DB}" srcId="{9454D5FA-031F-4E6C-9019-528AD5648D31}" destId="{2D943496-0A62-4876-AB03-3CB0144CB1E6}" srcOrd="0" destOrd="0" parTransId="{F920A008-F97C-4288-955A-AB776BEAF0C4}" sibTransId="{935EC2EE-B517-4835-A052-BC07FE4F1E41}"/>
    <dgm:cxn modelId="{765DAE23-BF0D-4C3D-8DFF-02F12525953B}" type="presOf" srcId="{D0BDF702-2F39-4F3B-A85B-530BCB425AFC}" destId="{B2B07EF9-908B-4279-A92E-441DA452CC15}" srcOrd="0" destOrd="4" presId="urn:microsoft.com/office/officeart/2005/8/layout/hList6"/>
    <dgm:cxn modelId="{16141F5F-4B8D-4E24-9F11-C8B4A0025CD2}" type="presOf" srcId="{51FA06F5-FE48-4385-948C-5D8B7C19FF37}" destId="{7D54CDC2-7BF0-4851-A10A-6A2FC8006463}" srcOrd="0" destOrd="4" presId="urn:microsoft.com/office/officeart/2005/8/layout/hList6"/>
    <dgm:cxn modelId="{276E330F-67DB-4877-92A3-CC854E93A534}" type="presOf" srcId="{107DE677-C3CB-474F-A26B-97A78BB34CBC}" destId="{6BFB017F-9399-4524-BCDC-F3423CD0B1A5}" srcOrd="0" destOrd="0" presId="urn:microsoft.com/office/officeart/2005/8/layout/hList6"/>
    <dgm:cxn modelId="{BDB0EDE1-163E-4933-81B6-1479ABD0307E}" srcId="{7B36D092-7591-479A-94CF-0F43795BA048}" destId="{94EEC840-CCE4-47C5-8D47-9B2D583528CD}" srcOrd="1" destOrd="0" parTransId="{B56845F2-4DE0-4E53-83A9-33E0B26D670C}" sibTransId="{04277F2F-8433-481E-8AC2-AE054122A92F}"/>
    <dgm:cxn modelId="{0ECA5BA4-1838-421F-AC56-D3C70B37D453}" srcId="{7B36D092-7591-479A-94CF-0F43795BA048}" destId="{51FA06F5-FE48-4385-948C-5D8B7C19FF37}" srcOrd="3" destOrd="0" parTransId="{B960D640-55C1-4430-9394-9D2E1FD9E89F}" sibTransId="{65A2AF97-868A-4F23-9219-E02417726BBA}"/>
    <dgm:cxn modelId="{58D60360-A3CB-499B-A7FB-5A0D8C550F44}" type="presOf" srcId="{29F37CA0-BE21-460B-9FB6-AF348FF9F42F}" destId="{7D54CDC2-7BF0-4851-A10A-6A2FC8006463}" srcOrd="0" destOrd="5" presId="urn:microsoft.com/office/officeart/2005/8/layout/hList6"/>
    <dgm:cxn modelId="{9B79228F-47B4-423A-9449-449942967C6F}" srcId="{7B36D092-7591-479A-94CF-0F43795BA048}" destId="{126A688B-6959-4AFB-9899-79B55F0374DB}" srcOrd="0" destOrd="0" parTransId="{60A9F452-A0C6-4515-AEAD-6FE6C68BECD9}" sibTransId="{5D21226A-64FC-4F02-990D-6B462FD4D545}"/>
    <dgm:cxn modelId="{8C81A5F3-0A87-441A-A802-B8BE40AAB644}" type="presOf" srcId="{5C8C1757-0238-4F12-AD21-686078203BC4}" destId="{B2B07EF9-908B-4279-A92E-441DA452CC15}" srcOrd="0" destOrd="2" presId="urn:microsoft.com/office/officeart/2005/8/layout/hList6"/>
    <dgm:cxn modelId="{CEB89F3E-9E7F-4742-B939-052666317340}" type="presOf" srcId="{D701D0D6-8B75-4FEE-9DF0-670BD570858E}" destId="{7D54CDC2-7BF0-4851-A10A-6A2FC8006463}" srcOrd="0" destOrd="3" presId="urn:microsoft.com/office/officeart/2005/8/layout/hList6"/>
    <dgm:cxn modelId="{5FCCF48A-15C2-4F25-B88F-A3C61507DCBE}" type="presOf" srcId="{C823DD97-B7DC-478C-A679-759B257581F4}" destId="{D5C8F778-A474-42C2-87DF-D4F69AF01E4B}" srcOrd="0" destOrd="0" presId="urn:microsoft.com/office/officeart/2005/8/layout/hList6"/>
    <dgm:cxn modelId="{B7C0E716-AC4D-4304-BD67-0A01A8A364C0}" srcId="{107DE677-C3CB-474F-A26B-97A78BB34CBC}" destId="{C823DD97-B7DC-478C-A679-759B257581F4}" srcOrd="2" destOrd="0" parTransId="{678DD984-0693-4216-BE08-AEE1531BBFC3}" sibTransId="{C61C205A-C027-4C04-83CD-31738914C081}"/>
    <dgm:cxn modelId="{965DE53A-EABC-42B2-B207-D62AD9EB2A4E}" srcId="{9454D5FA-031F-4E6C-9019-528AD5648D31}" destId="{D568C344-04D5-42E3-ADF0-256E02E3C87F}" srcOrd="2" destOrd="0" parTransId="{51338235-08EC-4971-8A53-ECD3BCCC508D}" sibTransId="{9488E01B-E519-4D7A-B5DF-1B030B73C68C}"/>
    <dgm:cxn modelId="{CC4614E0-2E75-4E0F-B7A3-6B4EAC9583C3}" type="presOf" srcId="{9454D5FA-031F-4E6C-9019-528AD5648D31}" destId="{B2B07EF9-908B-4279-A92E-441DA452CC15}" srcOrd="0" destOrd="0" presId="urn:microsoft.com/office/officeart/2005/8/layout/hList6"/>
    <dgm:cxn modelId="{470E6771-CF7A-4E18-B188-55837F473DD5}" srcId="{107DE677-C3CB-474F-A26B-97A78BB34CBC}" destId="{9454D5FA-031F-4E6C-9019-528AD5648D31}" srcOrd="0" destOrd="0" parTransId="{6F63B367-DE1E-4238-81A2-4D029E29468C}" sibTransId="{4FCEC2D5-34A9-418E-B0C8-E3D1E3634534}"/>
    <dgm:cxn modelId="{7F524724-62AF-4905-858A-7CE239ECBC1F}" srcId="{9454D5FA-031F-4E6C-9019-528AD5648D31}" destId="{5C8C1757-0238-4F12-AD21-686078203BC4}" srcOrd="1" destOrd="0" parTransId="{047F3E61-B507-430A-B162-1F7F53E9A400}" sibTransId="{84A00F58-E32E-4997-A652-68AC1DAF4AB1}"/>
    <dgm:cxn modelId="{246847EC-9C03-4F09-B990-B4DD71E4B6D1}" type="presOf" srcId="{126A688B-6959-4AFB-9899-79B55F0374DB}" destId="{7D54CDC2-7BF0-4851-A10A-6A2FC8006463}" srcOrd="0" destOrd="1" presId="urn:microsoft.com/office/officeart/2005/8/layout/hList6"/>
    <dgm:cxn modelId="{11DBFDDD-70FA-4C67-AA71-A61B14D59019}" type="presOf" srcId="{2D943496-0A62-4876-AB03-3CB0144CB1E6}" destId="{B2B07EF9-908B-4279-A92E-441DA452CC15}" srcOrd="0" destOrd="1" presId="urn:microsoft.com/office/officeart/2005/8/layout/hList6"/>
    <dgm:cxn modelId="{8E0BB300-30F5-419C-9394-734A848A0F13}" type="presOf" srcId="{D568C344-04D5-42E3-ADF0-256E02E3C87F}" destId="{B2B07EF9-908B-4279-A92E-441DA452CC15}" srcOrd="0" destOrd="3" presId="urn:microsoft.com/office/officeart/2005/8/layout/hList6"/>
    <dgm:cxn modelId="{C51024D6-788D-45E0-836F-7A8B640F4118}" srcId="{9454D5FA-031F-4E6C-9019-528AD5648D31}" destId="{E816E577-463D-4E28-B7ED-2CA5DBF4250B}" srcOrd="4" destOrd="0" parTransId="{1813B176-8F6E-48AA-B193-9CF7E1F225F5}" sibTransId="{3605A881-38C6-434B-9D36-CB12CC15D6C3}"/>
    <dgm:cxn modelId="{56338C9D-930D-4EAF-91BF-21200764F16F}" srcId="{7B36D092-7591-479A-94CF-0F43795BA048}" destId="{29F37CA0-BE21-460B-9FB6-AF348FF9F42F}" srcOrd="4" destOrd="0" parTransId="{41ADF0CB-3D33-43C8-8A35-402F68832F74}" sibTransId="{FF6D7D99-027E-4762-93C9-DBDA8CBC3531}"/>
    <dgm:cxn modelId="{C156E0AD-B1AE-42D3-9CC5-45F5D890B6FB}" type="presOf" srcId="{7B36D092-7591-479A-94CF-0F43795BA048}" destId="{7D54CDC2-7BF0-4851-A10A-6A2FC8006463}" srcOrd="0" destOrd="0" presId="urn:microsoft.com/office/officeart/2005/8/layout/hList6"/>
    <dgm:cxn modelId="{C71A78E5-C2A0-4C2B-B5A3-B4D9147C9BF7}" srcId="{9454D5FA-031F-4E6C-9019-528AD5648D31}" destId="{D0BDF702-2F39-4F3B-A85B-530BCB425AFC}" srcOrd="3" destOrd="0" parTransId="{2F2A147F-EBFA-4C38-873A-DE6B5DFF6584}" sibTransId="{3D2A972E-D06E-46E7-809A-4C89938257DF}"/>
    <dgm:cxn modelId="{1CFA148B-E7A7-422F-874C-19997F8B3B53}" srcId="{7B36D092-7591-479A-94CF-0F43795BA048}" destId="{D701D0D6-8B75-4FEE-9DF0-670BD570858E}" srcOrd="2" destOrd="0" parTransId="{C30F79BC-29B8-4AC1-B771-FDA5364DBF16}" sibTransId="{1B68E75E-73BA-4B65-99B2-9D2D731861CB}"/>
    <dgm:cxn modelId="{3429EA41-B87B-4214-9076-74EE1AA603B0}" type="presOf" srcId="{E816E577-463D-4E28-B7ED-2CA5DBF4250B}" destId="{B2B07EF9-908B-4279-A92E-441DA452CC15}" srcOrd="0" destOrd="5" presId="urn:microsoft.com/office/officeart/2005/8/layout/hList6"/>
    <dgm:cxn modelId="{14D2DB45-A3DF-449A-9881-7743C8BCBA62}" type="presParOf" srcId="{6BFB017F-9399-4524-BCDC-F3423CD0B1A5}" destId="{B2B07EF9-908B-4279-A92E-441DA452CC15}" srcOrd="0" destOrd="0" presId="urn:microsoft.com/office/officeart/2005/8/layout/hList6"/>
    <dgm:cxn modelId="{D5B7FA1C-A8EF-4B24-BC53-731C3AAADDE7}" type="presParOf" srcId="{6BFB017F-9399-4524-BCDC-F3423CD0B1A5}" destId="{0CEF0B1B-F0AC-450F-A94B-7758AF680A06}" srcOrd="1" destOrd="0" presId="urn:microsoft.com/office/officeart/2005/8/layout/hList6"/>
    <dgm:cxn modelId="{C4E98464-5107-40C0-8376-D18293BF0CF2}" type="presParOf" srcId="{6BFB017F-9399-4524-BCDC-F3423CD0B1A5}" destId="{7D54CDC2-7BF0-4851-A10A-6A2FC8006463}" srcOrd="2" destOrd="0" presId="urn:microsoft.com/office/officeart/2005/8/layout/hList6"/>
    <dgm:cxn modelId="{4EB35BE0-0666-42E1-A76B-9A18168F5541}" type="presParOf" srcId="{6BFB017F-9399-4524-BCDC-F3423CD0B1A5}" destId="{F9E52011-4504-4647-B129-18446F6AA5BE}" srcOrd="3" destOrd="0" presId="urn:microsoft.com/office/officeart/2005/8/layout/hList6"/>
    <dgm:cxn modelId="{62442744-43AC-421F-A342-57AB06EC1DDA}" type="presParOf" srcId="{6BFB017F-9399-4524-BCDC-F3423CD0B1A5}" destId="{D5C8F778-A474-42C2-87DF-D4F69AF01E4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1F7A3-24AD-4330-8D9D-FD39D246CD15}">
      <dsp:nvSpPr>
        <dsp:cNvPr id="0" name=""/>
        <dsp:cNvSpPr/>
      </dsp:nvSpPr>
      <dsp:spPr>
        <a:xfrm>
          <a:off x="0" y="0"/>
          <a:ext cx="9001155" cy="113693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Пассивные профессиональные пробы – </a:t>
          </a:r>
          <a:r>
            <a:rPr lang="ru-RU" sz="2500" b="1" kern="1200" dirty="0" smtClean="0"/>
            <a:t>8 </a:t>
          </a:r>
          <a:r>
            <a:rPr lang="ru-RU" sz="2500" b="1" kern="1200" dirty="0" smtClean="0"/>
            <a:t>классы</a:t>
          </a:r>
        </a:p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(февраль-март)</a:t>
          </a:r>
        </a:p>
      </dsp:txBody>
      <dsp:txXfrm>
        <a:off x="1913925" y="0"/>
        <a:ext cx="7087230" cy="1136938"/>
      </dsp:txXfrm>
    </dsp:sp>
    <dsp:sp modelId="{77BD2BAC-B23B-4903-9C24-38546E322042}">
      <dsp:nvSpPr>
        <dsp:cNvPr id="0" name=""/>
        <dsp:cNvSpPr/>
      </dsp:nvSpPr>
      <dsp:spPr>
        <a:xfrm>
          <a:off x="113693" y="113693"/>
          <a:ext cx="1800231" cy="9095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43EC55-A463-4753-A351-DBEC5988F783}">
      <dsp:nvSpPr>
        <dsp:cNvPr id="0" name=""/>
        <dsp:cNvSpPr/>
      </dsp:nvSpPr>
      <dsp:spPr>
        <a:xfrm>
          <a:off x="0" y="1250632"/>
          <a:ext cx="9001155" cy="113693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Активные профессиональные пробы – 9 классы</a:t>
          </a:r>
        </a:p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(октябрь-декабрь)</a:t>
          </a:r>
        </a:p>
      </dsp:txBody>
      <dsp:txXfrm>
        <a:off x="1913925" y="1250632"/>
        <a:ext cx="7087230" cy="1136938"/>
      </dsp:txXfrm>
    </dsp:sp>
    <dsp:sp modelId="{AB9B7A37-8EB6-4A9D-933C-0ED18FBC502F}">
      <dsp:nvSpPr>
        <dsp:cNvPr id="0" name=""/>
        <dsp:cNvSpPr/>
      </dsp:nvSpPr>
      <dsp:spPr>
        <a:xfrm>
          <a:off x="113693" y="1364326"/>
          <a:ext cx="1800231" cy="9095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EDEA5-82BE-4D9F-BB74-81EF47069DFF}">
      <dsp:nvSpPr>
        <dsp:cNvPr id="0" name=""/>
        <dsp:cNvSpPr/>
      </dsp:nvSpPr>
      <dsp:spPr>
        <a:xfrm>
          <a:off x="0" y="2501264"/>
          <a:ext cx="9001155" cy="113693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«Ярмарка учебных мест СПО»</a:t>
          </a:r>
        </a:p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«Ярмарка учебных мест ВО» (ноябрь)</a:t>
          </a:r>
        </a:p>
      </dsp:txBody>
      <dsp:txXfrm>
        <a:off x="1913925" y="2501264"/>
        <a:ext cx="7087230" cy="1136938"/>
      </dsp:txXfrm>
    </dsp:sp>
    <dsp:sp modelId="{0DCE5185-C129-4C8C-8E4C-E3864704CCD8}">
      <dsp:nvSpPr>
        <dsp:cNvPr id="0" name=""/>
        <dsp:cNvSpPr/>
      </dsp:nvSpPr>
      <dsp:spPr>
        <a:xfrm>
          <a:off x="113693" y="2614958"/>
          <a:ext cx="1800231" cy="9095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C1DA38-1B18-4A2D-A909-1A05728B124D}">
      <dsp:nvSpPr>
        <dsp:cNvPr id="0" name=""/>
        <dsp:cNvSpPr/>
      </dsp:nvSpPr>
      <dsp:spPr>
        <a:xfrm>
          <a:off x="0" y="3751897"/>
          <a:ext cx="9001155" cy="113693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Муниципальный </a:t>
          </a:r>
          <a:r>
            <a:rPr lang="ru-RU" sz="2500" b="1" kern="1200" dirty="0" smtClean="0"/>
            <a:t>конкурс</a:t>
          </a:r>
        </a:p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«Юный </a:t>
          </a:r>
          <a:r>
            <a:rPr lang="ru-RU" sz="2500" b="1" kern="1200" dirty="0" smtClean="0"/>
            <a:t>соискатель» (декабрь)</a:t>
          </a:r>
        </a:p>
      </dsp:txBody>
      <dsp:txXfrm>
        <a:off x="1913925" y="3751897"/>
        <a:ext cx="7087230" cy="1136938"/>
      </dsp:txXfrm>
    </dsp:sp>
    <dsp:sp modelId="{6450AFFC-7427-4875-B0A5-D564F2278EAE}">
      <dsp:nvSpPr>
        <dsp:cNvPr id="0" name=""/>
        <dsp:cNvSpPr/>
      </dsp:nvSpPr>
      <dsp:spPr>
        <a:xfrm>
          <a:off x="113693" y="3865591"/>
          <a:ext cx="1800231" cy="9095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514902-4679-45D8-B892-6D83F0D70091}">
      <dsp:nvSpPr>
        <dsp:cNvPr id="0" name=""/>
        <dsp:cNvSpPr/>
      </dsp:nvSpPr>
      <dsp:spPr>
        <a:xfrm>
          <a:off x="0" y="5002529"/>
          <a:ext cx="9001155" cy="113693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КАРТИНКУ Профильный лагерь «</a:t>
          </a:r>
          <a:r>
            <a:rPr lang="ru-RU" sz="2500" b="1" kern="1200" dirty="0" err="1" smtClean="0"/>
            <a:t>ПРОеКТОриЯ</a:t>
          </a:r>
          <a:r>
            <a:rPr lang="ru-RU" sz="2500" b="1" kern="1200" dirty="0" smtClean="0"/>
            <a:t>»</a:t>
          </a:r>
        </a:p>
        <a:p>
          <a:pPr lvl="0" algn="ctr" defTabSz="11112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«Выбираем </a:t>
          </a:r>
          <a:r>
            <a:rPr lang="ru-RU" sz="2500" b="1" kern="1200" dirty="0" smtClean="0"/>
            <a:t>будущее </a:t>
          </a:r>
          <a:r>
            <a:rPr lang="ru-RU" sz="2500" b="1" kern="1200" dirty="0" smtClean="0"/>
            <a:t>вместе». </a:t>
          </a:r>
          <a:r>
            <a:rPr lang="ru-RU" sz="2500" b="1" kern="1200" dirty="0" smtClean="0"/>
            <a:t>(октябрь</a:t>
          </a:r>
          <a:r>
            <a:rPr lang="ru-RU" sz="2500" b="1" kern="1200" dirty="0" smtClean="0"/>
            <a:t>)</a:t>
          </a:r>
          <a:endParaRPr lang="ru-RU" sz="2500" b="1" kern="1200" dirty="0" smtClean="0"/>
        </a:p>
      </dsp:txBody>
      <dsp:txXfrm>
        <a:off x="1913925" y="5002529"/>
        <a:ext cx="7087230" cy="1136938"/>
      </dsp:txXfrm>
    </dsp:sp>
    <dsp:sp modelId="{723779F3-1F49-4152-9437-826531DEA178}">
      <dsp:nvSpPr>
        <dsp:cNvPr id="0" name=""/>
        <dsp:cNvSpPr/>
      </dsp:nvSpPr>
      <dsp:spPr>
        <a:xfrm>
          <a:off x="113693" y="5116223"/>
          <a:ext cx="1800231" cy="9095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7D96F-1886-4CE2-9DEB-1BEB5D294FBB}">
      <dsp:nvSpPr>
        <dsp:cNvPr id="0" name=""/>
        <dsp:cNvSpPr/>
      </dsp:nvSpPr>
      <dsp:spPr>
        <a:xfrm>
          <a:off x="5715018" y="4143398"/>
          <a:ext cx="3098423" cy="1839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учитель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воспитатель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6644545" y="4603205"/>
        <a:ext cx="2168896" cy="1379420"/>
      </dsp:txXfrm>
    </dsp:sp>
    <dsp:sp modelId="{B150A28E-7AC3-4AF4-B3C1-679FE6478B60}">
      <dsp:nvSpPr>
        <dsp:cNvPr id="0" name=""/>
        <dsp:cNvSpPr/>
      </dsp:nvSpPr>
      <dsp:spPr>
        <a:xfrm>
          <a:off x="214274" y="2286008"/>
          <a:ext cx="3889766" cy="3697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геолог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оператор по добыче нефти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программист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инженер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слесарь-электрик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214274" y="3210436"/>
        <a:ext cx="2722836" cy="2773284"/>
      </dsp:txXfrm>
    </dsp:sp>
    <dsp:sp modelId="{13265AF5-81BB-485C-AE27-CB50875B1295}">
      <dsp:nvSpPr>
        <dsp:cNvPr id="0" name=""/>
        <dsp:cNvSpPr/>
      </dsp:nvSpPr>
      <dsp:spPr>
        <a:xfrm>
          <a:off x="6072203" y="-142885"/>
          <a:ext cx="2839308" cy="1839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врач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медсестра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повар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химик-лаборант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23996" y="-142885"/>
        <a:ext cx="1987515" cy="1379420"/>
      </dsp:txXfrm>
    </dsp:sp>
    <dsp:sp modelId="{186B6166-5CA9-4D6F-9765-BC6C6D4302D4}">
      <dsp:nvSpPr>
        <dsp:cNvPr id="0" name=""/>
        <dsp:cNvSpPr/>
      </dsp:nvSpPr>
      <dsp:spPr>
        <a:xfrm>
          <a:off x="214288" y="-142885"/>
          <a:ext cx="4028466" cy="1839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полицейский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военнослужащий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бухгалтер 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>
        <a:off x="214288" y="-142885"/>
        <a:ext cx="2819926" cy="1379420"/>
      </dsp:txXfrm>
    </dsp:sp>
    <dsp:sp modelId="{0FAC0073-0F50-44EB-A1E1-5FCCA724FB2C}">
      <dsp:nvSpPr>
        <dsp:cNvPr id="0" name=""/>
        <dsp:cNvSpPr/>
      </dsp:nvSpPr>
      <dsp:spPr>
        <a:xfrm>
          <a:off x="2025818" y="561359"/>
          <a:ext cx="2488705" cy="248870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5818" y="561359"/>
        <a:ext cx="2488705" cy="2488705"/>
      </dsp:txXfrm>
    </dsp:sp>
    <dsp:sp modelId="{A931435A-6272-46B5-AFCD-B857B1C5A42A}">
      <dsp:nvSpPr>
        <dsp:cNvPr id="0" name=""/>
        <dsp:cNvSpPr/>
      </dsp:nvSpPr>
      <dsp:spPr>
        <a:xfrm rot="5400000">
          <a:off x="4629475" y="561359"/>
          <a:ext cx="2488705" cy="248870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29475" y="561359"/>
        <a:ext cx="2488705" cy="2488705"/>
      </dsp:txXfrm>
    </dsp:sp>
    <dsp:sp modelId="{C86A2E1F-228B-4042-9AC7-2A4C42ABE9EA}">
      <dsp:nvSpPr>
        <dsp:cNvPr id="0" name=""/>
        <dsp:cNvSpPr/>
      </dsp:nvSpPr>
      <dsp:spPr>
        <a:xfrm rot="10800000">
          <a:off x="4629475" y="3165016"/>
          <a:ext cx="2488705" cy="248870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629475" y="3165016"/>
        <a:ext cx="2488705" cy="2488705"/>
      </dsp:txXfrm>
    </dsp:sp>
    <dsp:sp modelId="{B1F3AC77-F6A6-4408-B5A9-2933B8DDFFB6}">
      <dsp:nvSpPr>
        <dsp:cNvPr id="0" name=""/>
        <dsp:cNvSpPr/>
      </dsp:nvSpPr>
      <dsp:spPr>
        <a:xfrm rot="16200000">
          <a:off x="2025818" y="3165016"/>
          <a:ext cx="2488705" cy="248870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2025818" y="3165016"/>
        <a:ext cx="2488705" cy="2488705"/>
      </dsp:txXfrm>
    </dsp:sp>
    <dsp:sp modelId="{71651143-422C-4A55-8117-730F8CF7C4D1}">
      <dsp:nvSpPr>
        <dsp:cNvPr id="0" name=""/>
        <dsp:cNvSpPr/>
      </dsp:nvSpPr>
      <dsp:spPr>
        <a:xfrm>
          <a:off x="4142367" y="2590258"/>
          <a:ext cx="859264" cy="747186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95CAAB-D1A4-4390-8BD9-AB2AEE108133}">
      <dsp:nvSpPr>
        <dsp:cNvPr id="0" name=""/>
        <dsp:cNvSpPr/>
      </dsp:nvSpPr>
      <dsp:spPr>
        <a:xfrm rot="10800000">
          <a:off x="4142367" y="2877637"/>
          <a:ext cx="859264" cy="747186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B07EF9-908B-4279-A92E-441DA452CC15}">
      <dsp:nvSpPr>
        <dsp:cNvPr id="0" name=""/>
        <dsp:cNvSpPr/>
      </dsp:nvSpPr>
      <dsp:spPr>
        <a:xfrm rot="16200000">
          <a:off x="-1064007" y="1065123"/>
          <a:ext cx="5032395" cy="2902148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Предметные</a:t>
          </a:r>
          <a:br>
            <a:rPr lang="ru-RU" sz="3100" b="1" kern="1200" dirty="0" smtClean="0">
              <a:solidFill>
                <a:schemeClr val="tx1"/>
              </a:solidFill>
            </a:rPr>
          </a:br>
          <a:r>
            <a:rPr lang="ru-RU" sz="3100" b="1" kern="1200" dirty="0" smtClean="0">
              <a:solidFill>
                <a:schemeClr val="tx1"/>
              </a:solidFill>
            </a:rPr>
            <a:t>области</a:t>
          </a:r>
          <a:endParaRPr lang="ru-RU" sz="31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«Технология»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«Математика и информатика»</a:t>
          </a:r>
          <a:endParaRPr lang="ru-RU" sz="200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«Физическая культура и ОБЖ»</a:t>
          </a:r>
          <a:endParaRPr lang="ru-RU" sz="2000" kern="1200" dirty="0" smtClean="0">
            <a:solidFill>
              <a:schemeClr val="tx1"/>
            </a:solidFill>
          </a:endParaRPr>
        </a:p>
      </dsp:txBody>
      <dsp:txXfrm rot="16200000">
        <a:off x="-1064007" y="1065123"/>
        <a:ext cx="5032395" cy="2902148"/>
      </dsp:txXfrm>
    </dsp:sp>
    <dsp:sp modelId="{7D54CDC2-7BF0-4851-A10A-6A2FC8006463}">
      <dsp:nvSpPr>
        <dsp:cNvPr id="0" name=""/>
        <dsp:cNvSpPr/>
      </dsp:nvSpPr>
      <dsp:spPr>
        <a:xfrm rot="16200000">
          <a:off x="2055802" y="1065123"/>
          <a:ext cx="5032395" cy="2902148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Дополнительное</a:t>
          </a:r>
          <a:br>
            <a:rPr lang="ru-RU" sz="2700" b="1" kern="1200" dirty="0" smtClean="0">
              <a:solidFill>
                <a:schemeClr val="tx1"/>
              </a:solidFill>
            </a:rPr>
          </a:br>
          <a:r>
            <a:rPr lang="ru-RU" sz="2700" b="1" kern="1200" dirty="0" smtClean="0">
              <a:solidFill>
                <a:schemeClr val="tx1"/>
              </a:solidFill>
            </a:rPr>
            <a:t>образование</a:t>
          </a:r>
          <a:endParaRPr lang="ru-RU" sz="27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Шахматное образование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Социальное проектирование</a:t>
          </a:r>
          <a:endParaRPr lang="ru-RU" sz="2000" kern="1200" dirty="0">
            <a:solidFill>
              <a:schemeClr val="tx1"/>
            </a:solidFill>
          </a:endParaRPr>
        </a:p>
      </dsp:txBody>
      <dsp:txXfrm rot="16200000">
        <a:off x="2055802" y="1065123"/>
        <a:ext cx="5032395" cy="2902148"/>
      </dsp:txXfrm>
    </dsp:sp>
    <dsp:sp modelId="{D5C8F778-A474-42C2-87DF-D4F69AF01E4B}">
      <dsp:nvSpPr>
        <dsp:cNvPr id="0" name=""/>
        <dsp:cNvSpPr/>
      </dsp:nvSpPr>
      <dsp:spPr>
        <a:xfrm rot="16200000">
          <a:off x="5176727" y="1065123"/>
          <a:ext cx="5032395" cy="2902148"/>
        </a:xfrm>
        <a:prstGeom prst="flowChartManualOperati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Дистанционное</a:t>
          </a:r>
          <a:br>
            <a:rPr lang="ru-RU" sz="2600" b="1" kern="1200" dirty="0" smtClean="0">
              <a:solidFill>
                <a:schemeClr val="tx1"/>
              </a:solidFill>
            </a:rPr>
          </a:br>
          <a:r>
            <a:rPr lang="ru-RU" sz="2600" b="1" kern="1200" dirty="0" smtClean="0">
              <a:solidFill>
                <a:schemeClr val="tx1"/>
              </a:solidFill>
            </a:rPr>
            <a:t>образование</a:t>
          </a:r>
          <a:r>
            <a:rPr lang="ru-RU" sz="2600" kern="1200" dirty="0" smtClean="0">
              <a:solidFill>
                <a:schemeClr val="tx1"/>
              </a:solidFill>
            </a:rPr>
            <a:t/>
          </a:r>
          <a:br>
            <a:rPr lang="ru-RU" sz="2600" kern="1200" dirty="0" smtClean="0">
              <a:solidFill>
                <a:schemeClr val="tx1"/>
              </a:solidFill>
            </a:rPr>
          </a:br>
          <a:endParaRPr lang="ru-RU" sz="2000" kern="1200" dirty="0" smtClean="0">
            <a:solidFill>
              <a:schemeClr val="tx1"/>
            </a:solidFill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обучающихся ОО </a:t>
          </a:r>
          <a:r>
            <a:rPr lang="ru-RU" sz="2000" kern="1200" dirty="0" err="1" smtClean="0">
              <a:solidFill>
                <a:schemeClr val="tx1"/>
              </a:solidFill>
            </a:rPr>
            <a:t>Добрянского</a:t>
          </a:r>
          <a:r>
            <a:rPr lang="ru-RU" sz="2000" kern="1200" dirty="0" smtClean="0">
              <a:solidFill>
                <a:schemeClr val="tx1"/>
              </a:solidFill>
            </a:rPr>
            <a:t> городского округа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 rot="16200000">
        <a:off x="5176727" y="1065123"/>
        <a:ext cx="5032395" cy="290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43DE-6F9F-4BE9-9361-7F2E210B64E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AD3B6-4805-4F41-8A46-7E0D34B1E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5890-BB19-4D4E-B6D5-BC77570651E9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225FB-4494-477A-92A4-776EEB35F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25FB-4494-477A-92A4-776EEB35FF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bryanka-edu.ru/novosti/2018/12/03/38064/" TargetMode="External"/><Relationship Id="rId2" Type="http://schemas.openxmlformats.org/officeDocument/2006/relationships/hyperlink" Target="https://szn.permkrai.ru/about/news/12924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Сетевые мероприятия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06" y="642918"/>
          <a:ext cx="90011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гра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14942" y="4572008"/>
            <a:ext cx="3786182" cy="206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гр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4572008"/>
            <a:ext cx="36830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гра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00826" y="116632"/>
            <a:ext cx="2483321" cy="203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143668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Профориентационная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игра-квест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«Карьерный экспресс» в ПГНИУ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553128" cy="35884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Целевая группа: </a:t>
            </a:r>
          </a:p>
          <a:p>
            <a:pPr marL="0" indent="0">
              <a:buNone/>
            </a:pPr>
            <a:r>
              <a:rPr lang="ru-RU" dirty="0" smtClean="0"/>
              <a:t>Обучающиеся 9 классов МБОУ «ДСОШ №2», МБОУ»ДСОШ №3», </a:t>
            </a:r>
          </a:p>
          <a:p>
            <a:pPr marL="0" indent="0">
              <a:buNone/>
            </a:pPr>
            <a:r>
              <a:rPr lang="ru-RU" dirty="0" smtClean="0"/>
              <a:t>МБОУ «ДООШ№1»( Кадетская школа), 28 человек. </a:t>
            </a:r>
          </a:p>
          <a:p>
            <a:r>
              <a:rPr lang="ru-RU" dirty="0" smtClean="0"/>
              <a:t>Цель игры –  содействие старшеклассникам в осознанном выборе профессии и образования, дальнейшем карьерном росте и применении своих сил в Пермском крае. </a:t>
            </a:r>
          </a:p>
          <a:p>
            <a:r>
              <a:rPr lang="ru-RU" dirty="0" smtClean="0"/>
              <a:t>Задачи игры:</a:t>
            </a:r>
          </a:p>
          <a:p>
            <a:pPr lvl="0"/>
            <a:r>
              <a:rPr lang="ru-RU" dirty="0" smtClean="0"/>
              <a:t>формирование психологической готовности к совершению осознанного профессионального выбора и повышение компетентности обучающихся в области планирования карьеры;</a:t>
            </a:r>
          </a:p>
          <a:p>
            <a:r>
              <a:rPr lang="ru-RU" dirty="0" smtClean="0"/>
              <a:t>знакомство с факультетами университета и Колледжем профессионального образования, определение индивидуального профессионального пути через выбор направления профессиональной подготовки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и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3770800"/>
            <a:ext cx="29174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желнин 8 класс кванториу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19672" y="3461814"/>
            <a:ext cx="2952328" cy="196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коваленко маленьких кванториум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4892742"/>
            <a:ext cx="2520279" cy="1679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3835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Дополнительное базовое образование  (72 часа)</a:t>
            </a:r>
            <a:br>
              <a:rPr lang="ru-RU" sz="3200" b="1" dirty="0" smtClean="0"/>
            </a:br>
            <a:r>
              <a:rPr lang="ru-RU" sz="3200" b="1" dirty="0" err="1" smtClean="0"/>
              <a:t>Кванториум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Фотоника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/>
              <a:t>(защита ИОП, сертификат)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76" y="1357298"/>
            <a:ext cx="9086824" cy="20882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Целевая группа: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Обучающиеся 10 классов естественнонаучного, информационно-технологического, инженерного направления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Обучающиеся 8 классов, планирующих в дальнейшем поступление в 10 класс по вышеназванным направлениям </a:t>
            </a:r>
          </a:p>
        </p:txBody>
      </p:sp>
      <p:pic>
        <p:nvPicPr>
          <p:cNvPr id="5" name="Рисунок 4" descr="макаров кванториу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68144" y="4509120"/>
            <a:ext cx="3059832" cy="2039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xmlns="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72"/>
            <a:ext cx="9144000" cy="113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2471" tIns="106178" rIns="42471" bIns="106178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latin typeface="Microsoft JhengHei Light" pitchFamily="34" charset="-120"/>
                <a:ea typeface="Microsoft JhengHei Light" pitchFamily="34" charset="-120"/>
              </a:rPr>
              <a:t>Сетевое муниципальное мероприятие </a:t>
            </a:r>
          </a:p>
          <a:p>
            <a:pPr algn="ctr"/>
            <a:r>
              <a:rPr lang="ru-RU" sz="2000" b="1" dirty="0" smtClean="0">
                <a:latin typeface="Microsoft JhengHei Light" pitchFamily="34" charset="-120"/>
                <a:ea typeface="Microsoft JhengHei Light" pitchFamily="34" charset="-120"/>
              </a:rPr>
              <a:t>«Ярмарка учебных мест» </a:t>
            </a:r>
          </a:p>
          <a:p>
            <a:pPr algn="ctr"/>
            <a:r>
              <a:rPr lang="ru-RU" sz="2000" b="1" dirty="0" smtClean="0">
                <a:latin typeface="Microsoft JhengHei Light" pitchFamily="34" charset="-120"/>
                <a:ea typeface="Microsoft JhengHei Light" pitchFamily="34" charset="-120"/>
              </a:rPr>
              <a:t>для учащихся 9-х классов и их родителей </a:t>
            </a:r>
            <a:endParaRPr lang="ru-RU" sz="2000" b="1" dirty="0">
              <a:latin typeface="Microsoft JhengHei Light" pitchFamily="34" charset="-120"/>
              <a:ea typeface="Microsoft JhengHei Light" pitchFamily="34" charset="-120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xmlns="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053" y="318419"/>
            <a:ext cx="6628213" cy="5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2471" tIns="42471" rIns="42471" bIns="42471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31" y="1589278"/>
            <a:ext cx="2623308" cy="38494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42471" tIns="42471" rIns="42471" bIns="42471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900" b="1" dirty="0" smtClean="0">
                <a:latin typeface="Microsoft JhengHei Light" pitchFamily="34" charset="-120"/>
                <a:ea typeface="Microsoft JhengHei Light" pitchFamily="34" charset="-120"/>
                <a:cs typeface="Times New Roman" pitchFamily="18" charset="0"/>
              </a:rPr>
              <a:t>Практическая часть</a:t>
            </a:r>
            <a:endParaRPr lang="en-US" sz="1900" b="1" dirty="0">
              <a:latin typeface="Microsoft JhengHei Light" pitchFamily="34" charset="-120"/>
              <a:ea typeface="Microsoft JhengHei Light" pitchFamily="34" charset="-120"/>
            </a:endParaRP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xmlns="" id="{CB2C2354-633D-47D3-B137-9150FDE14086}"/>
              </a:ext>
            </a:extLst>
          </p:cNvPr>
          <p:cNvSpPr/>
          <p:nvPr/>
        </p:nvSpPr>
        <p:spPr>
          <a:xfrm>
            <a:off x="71438" y="1154118"/>
            <a:ext cx="2928926" cy="11318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1236" tIns="10618" rIns="21236" bIns="10618"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Участники:</a:t>
            </a:r>
          </a:p>
          <a:p>
            <a:endParaRPr lang="ru-RU" sz="1700" b="1" dirty="0" smtClean="0">
              <a:solidFill>
                <a:schemeClr val="tx1"/>
              </a:solidFill>
              <a:latin typeface="Microsoft JhengHei Light" pitchFamily="34" charset="-120"/>
              <a:ea typeface="Microsoft JhengHei Light" pitchFamily="34" charset="-12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 9 классы - 250 человек,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10-11 классы - 124 человека</a:t>
            </a:r>
            <a:endParaRPr lang="ru-RU" sz="1700" b="1" dirty="0">
              <a:solidFill>
                <a:schemeClr val="tx1"/>
              </a:solidFill>
              <a:latin typeface="Microsoft JhengHei Light" pitchFamily="34" charset="-120"/>
              <a:ea typeface="Microsoft JhengHei Light" pitchFamily="34" charset="-12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3149014" y="1142984"/>
            <a:ext cx="5644059" cy="76625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236" tIns="10618" rIns="21236" bIns="10618" rtlCol="0" anchor="ctr"/>
          <a:lstStyle/>
          <a:p>
            <a:pPr algn="ctr"/>
            <a:r>
              <a:rPr lang="ru-RU" sz="1500" b="1" dirty="0" smtClean="0">
                <a:latin typeface="Microsoft JhengHei Light" pitchFamily="34" charset="-120"/>
                <a:ea typeface="Microsoft JhengHei Light" pitchFamily="34" charset="-120"/>
              </a:rPr>
              <a:t>Мероприятие проведено совместно с ЦЗН,</a:t>
            </a:r>
          </a:p>
          <a:p>
            <a:pPr algn="ctr"/>
            <a:r>
              <a:rPr lang="ru-RU" sz="1500" b="1" dirty="0" smtClean="0">
                <a:latin typeface="Microsoft JhengHei Light" pitchFamily="34" charset="-120"/>
                <a:ea typeface="Microsoft JhengHei Light" pitchFamily="34" charset="-120"/>
              </a:rPr>
              <a:t>с привлечением 11 учебных заведений Пермского края</a:t>
            </a:r>
            <a:endParaRPr lang="ru-RU" sz="1500" b="1" dirty="0" smtClean="0">
              <a:latin typeface="Microsoft JhengHei Light" pitchFamily="34" charset="-120"/>
              <a:ea typeface="Microsoft JhengHei Light" pitchFamily="34" charset="-120"/>
              <a:cs typeface="Times New Roman" pitchFamily="18" charset="0"/>
            </a:endParaRPr>
          </a:p>
        </p:txBody>
      </p:sp>
      <p:sp>
        <p:nvSpPr>
          <p:cNvPr id="19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47" y="1928802"/>
            <a:ext cx="5657144" cy="32147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42471" tIns="42471" rIns="42471" bIns="42471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Пермский институт (филиал) РЭУ им. Г.В. Плеханова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ФГБОУ ВО Волжский государственный университет водного транспорта. Пермский филиал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Пермский филиал </a:t>
            </a:r>
            <a:r>
              <a:rPr lang="ru-RU" sz="1400" b="1" dirty="0" err="1" smtClean="0">
                <a:latin typeface="Microsoft JhengHei Light" pitchFamily="34" charset="-120"/>
                <a:ea typeface="Microsoft JhengHei Light" pitchFamily="34" charset="-120"/>
              </a:rPr>
              <a:t>Финуниверситета</a:t>
            </a:r>
            <a:endParaRPr lang="ru-RU" sz="1400" b="1" dirty="0" smtClean="0">
              <a:latin typeface="Microsoft JhengHei Light" pitchFamily="34" charset="-120"/>
              <a:ea typeface="Microsoft JhengHei Light" pitchFamily="34" charset="-120"/>
            </a:endParaRP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КГАПОУ «</a:t>
            </a:r>
            <a:r>
              <a:rPr lang="ru-RU" sz="1400" b="1" dirty="0" err="1" smtClean="0">
                <a:latin typeface="Microsoft JhengHei Light" pitchFamily="34" charset="-120"/>
                <a:ea typeface="Microsoft JhengHei Light" pitchFamily="34" charset="-120"/>
              </a:rPr>
              <a:t>Добрянский</a:t>
            </a: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 гуманитарно-технологический техникум им. П. И. Сюзева»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Пермский институт железнодорожного транспорта «Уральский государственный университет путей сообщения»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err="1" smtClean="0">
                <a:latin typeface="Microsoft JhengHei Light" pitchFamily="34" charset="-120"/>
                <a:ea typeface="Microsoft JhengHei Light" pitchFamily="34" charset="-120"/>
              </a:rPr>
              <a:t>Западно</a:t>
            </a: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 - Уральский институт экономики и права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Пермский экономический колледж при ПГУ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Пермский государственный профессионально – педагогический колледж</a:t>
            </a:r>
          </a:p>
          <a:p>
            <a:pPr marL="268288" lvl="0" indent="-268288">
              <a:buFont typeface="Wingdings" pitchFamily="2" charset="2"/>
              <a:buChar char="§"/>
            </a:pPr>
            <a:r>
              <a:rPr lang="ru-RU" sz="1400" b="1" dirty="0" smtClean="0">
                <a:latin typeface="Microsoft JhengHei Light" pitchFamily="34" charset="-120"/>
                <a:ea typeface="Microsoft JhengHei Light" pitchFamily="34" charset="-120"/>
              </a:rPr>
              <a:t>КГА ПОУ «Пермский техникум профессиональных технологий и дизайна»</a:t>
            </a:r>
            <a:endParaRPr lang="ru-RU" sz="1400" b="1" dirty="0" smtClean="0">
              <a:latin typeface="Microsoft JhengHei Light" pitchFamily="34" charset="-120"/>
              <a:ea typeface="Microsoft JhengHei Light" pitchFamily="34" charset="-120"/>
              <a:cs typeface="Times New Roman" pitchFamily="18" charset="0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3143240" y="5286388"/>
            <a:ext cx="5643602" cy="11430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236" tIns="10618" rIns="21236" bIns="10618" rtlCol="0" anchor="t"/>
          <a:lstStyle/>
          <a:p>
            <a:pPr algn="ctr"/>
            <a:r>
              <a:rPr lang="ru-RU" sz="1500" b="1" dirty="0" smtClean="0">
                <a:latin typeface="Microsoft JhengHei Light" pitchFamily="34" charset="-120"/>
                <a:ea typeface="Microsoft JhengHei Light" pitchFamily="34" charset="-120"/>
              </a:rPr>
              <a:t>СМИ о ЯРМАРКЕ</a:t>
            </a:r>
          </a:p>
          <a:p>
            <a:r>
              <a:rPr lang="ru-RU" u="sng" dirty="0" smtClean="0">
                <a:hlinkClick r:id="rId2"/>
              </a:rPr>
              <a:t>https://szn.permkrai.ru/about/news/12924/</a:t>
            </a:r>
            <a:endParaRPr lang="ru-RU" dirty="0" smtClean="0"/>
          </a:p>
          <a:p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http://dobryanka-edu.ru/novosti/2018/12/03/38064/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95399" y="2357430"/>
            <a:ext cx="2904965" cy="278608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236" tIns="10618" rIns="21236" bIns="10618"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Мастер-классы: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Microsoft JhengHei Light" pitchFamily="34" charset="-120"/>
              <a:ea typeface="Microsoft JhengHei Light" pitchFamily="34" charset="-120"/>
            </a:endParaRPr>
          </a:p>
          <a:p>
            <a:pPr marL="952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КГАОПУ  «</a:t>
            </a:r>
            <a:r>
              <a:rPr lang="ru-RU" sz="1600" b="1" dirty="0" err="1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Добрянский</a:t>
            </a:r>
            <a:r>
              <a:rPr lang="ru-RU" sz="16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 гуманитарно-технологический техникум им. А.И. Сюзева» г. Добрянка; </a:t>
            </a:r>
          </a:p>
          <a:p>
            <a:pPr marL="95250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Microsoft JhengHei Light" pitchFamily="34" charset="-120"/>
              <a:ea typeface="Microsoft JhengHei Light" pitchFamily="34" charset="-120"/>
            </a:endParaRPr>
          </a:p>
          <a:p>
            <a:pPr marL="952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Пермский государственный профессионально – педагогический колледж</a:t>
            </a: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71438" y="5286388"/>
            <a:ext cx="2928926" cy="11430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1236" tIns="10618" rIns="21236" bIns="10618"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Фильм: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Microsoft JhengHei Light" pitchFamily="34" charset="-120"/>
              <a:ea typeface="Microsoft JhengHei Light" pitchFamily="34" charset="-12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Пермский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машиностроительный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icrosoft JhengHei Light" pitchFamily="34" charset="-120"/>
                <a:ea typeface="Microsoft JhengHei Light" pitchFamily="34" charset="-120"/>
              </a:rPr>
              <a:t>колледж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ссылка на другую страницу 4"/>
          <p:cNvSpPr/>
          <p:nvPr/>
        </p:nvSpPr>
        <p:spPr>
          <a:xfrm>
            <a:off x="500034" y="71438"/>
            <a:ext cx="8072494" cy="1714488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#</a:t>
            </a:r>
            <a:r>
              <a:rPr lang="ru-RU" sz="4800" b="1" dirty="0" smtClean="0"/>
              <a:t>Точка роста</a:t>
            </a:r>
            <a:endParaRPr lang="ru-RU" sz="4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825628"/>
          <a:ext cx="91440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14514"/>
            <a:ext cx="8429684" cy="504351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навыков здорового образа жизни, обеспечения безопасности в повседневной жизни и экстремальных ситуациях;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информационной культуры, навыков компьютерной безопасности обучающихся;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компетенций, связанных с современными требованиями к проектной, исследовательской, творческой деятельности;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адекватных представлений о мире профессий, современном рынке труда, востребованных трудовых компетенциях;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способности и готовности к осознанному выбору траектории продолжения образования и профессиональной деятельности.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00298" cy="1571612"/>
          </a:xfrm>
          <a:prstGeom prst="rect">
            <a:avLst/>
          </a:prstGeom>
          <a:noFill/>
          <a:ln w="9525" cmpd="sng">
            <a:solidFill>
              <a:srgbClr val="40404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Профессиональные пробы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8860" y="200024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направление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92880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естественно-научное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92906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технологическое направление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385762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социально-гуманитарное направление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Сетевые мероприятия</a:t>
            </a:r>
            <a:endParaRPr lang="ru-RU" b="1" i="1" dirty="0"/>
          </a:p>
        </p:txBody>
      </p:sp>
      <p:pic>
        <p:nvPicPr>
          <p:cNvPr id="6" name="Рисунок 5" descr="Добрянка.  02.03.2016 г.  Школа № 3 0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1" y="35716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190321_1423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3929066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обрянка.  02.03.2016 г.  Школа № 3 0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357167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0190321_132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7" y="3929065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2143140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Сетевые</a:t>
            </a:r>
            <a:endParaRPr lang="ru-RU" b="1" i="1" dirty="0"/>
          </a:p>
        </p:txBody>
      </p:sp>
      <p:pic>
        <p:nvPicPr>
          <p:cNvPr id="8" name="Рисунок 7" descr="IMG_3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44" y="142852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64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29718" y="3857628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64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857628"/>
            <a:ext cx="3600000" cy="270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10407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21429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10407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00298" y="1714488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143636" y="3214686"/>
            <a:ext cx="321471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фильная физи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3514722"/>
            <a:ext cx="2786082" cy="3157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одготовка к занятию по профильной биологии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00562" y="1254479"/>
            <a:ext cx="4286248" cy="2460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4"/>
            <a:ext cx="8229600" cy="12400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Профильный лагерь 2019-2020 для 9 классов </a:t>
            </a:r>
            <a:br>
              <a:rPr lang="ru-RU" sz="2800" b="1" dirty="0" smtClean="0"/>
            </a:br>
            <a:r>
              <a:rPr lang="ru-RU" sz="2800" b="1" dirty="0" err="1" smtClean="0"/>
              <a:t>ПРОеКТОриЯ</a:t>
            </a:r>
            <a:r>
              <a:rPr lang="ru-RU" sz="2800" b="1" dirty="0" smtClean="0"/>
              <a:t> «Выбираем будущее вместе»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7"/>
            <a:ext cx="3929090" cy="2286015"/>
          </a:xfrm>
        </p:spPr>
        <p:txBody>
          <a:bodyPr>
            <a:normAutofit fontScale="77500" lnSpcReduction="20000"/>
          </a:bodyPr>
          <a:lstStyle/>
          <a:p>
            <a:pPr indent="19050">
              <a:buNone/>
            </a:pPr>
            <a:r>
              <a:rPr lang="ru-RU" dirty="0" smtClean="0"/>
              <a:t>Целевая группа: мотивированные не определившиеся с профильным направлением обучающиеся 9 классов.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71910" y="4071942"/>
            <a:ext cx="4900618" cy="2714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Мероприятия: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Профильные пробы (мастер классы учителей профильных направлений с привлечением социальных  партнеров), биология, физика, информатика, обществознание, история, английский язык, психология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ертификат касьян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12829" y="4941762"/>
            <a:ext cx="2459765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83lrwV12p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747295">
            <a:off x="3712290" y="3841531"/>
            <a:ext cx="2376264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ник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12160" y="188640"/>
            <a:ext cx="288401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2648669"/>
            <a:ext cx="9001188" cy="42093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2. Профессиональные пробы (46 человек) в объеме 12 часов на базе </a:t>
            </a:r>
            <a:r>
              <a:rPr lang="ru-RU" dirty="0" err="1" smtClean="0"/>
              <a:t>Кванториума</a:t>
            </a:r>
            <a:r>
              <a:rPr lang="ru-RU" dirty="0" smtClean="0"/>
              <a:t> «</a:t>
            </a:r>
            <a:r>
              <a:rPr lang="ru-RU" dirty="0" err="1" smtClean="0"/>
              <a:t>Фотоника</a:t>
            </a:r>
            <a:r>
              <a:rPr lang="ru-RU" dirty="0" smtClean="0"/>
              <a:t>», по 4 направлениям: </a:t>
            </a:r>
          </a:p>
          <a:p>
            <a:r>
              <a:rPr lang="ru-RU" dirty="0" err="1" smtClean="0"/>
              <a:t>Космоквантум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Фотоника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Биоквантум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Энерджиквантум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 защитой индивидуального проекта </a:t>
            </a:r>
          </a:p>
          <a:p>
            <a:pPr>
              <a:buNone/>
            </a:pPr>
            <a:r>
              <a:rPr lang="ru-RU" dirty="0" smtClean="0"/>
              <a:t>и выдачей сертификатов.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5720" y="-24"/>
            <a:ext cx="5072098" cy="24288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Профильный лагерь </a:t>
            </a:r>
            <a:br>
              <a:rPr lang="ru-RU" sz="2800" b="1" dirty="0" smtClean="0"/>
            </a:br>
            <a:r>
              <a:rPr lang="ru-RU" sz="2800" b="1" dirty="0" smtClean="0"/>
              <a:t>2019-2020 для 9 классов </a:t>
            </a:r>
            <a:br>
              <a:rPr lang="ru-RU" sz="2800" b="1" dirty="0" smtClean="0"/>
            </a:br>
            <a:r>
              <a:rPr lang="ru-RU" sz="2800" b="1" dirty="0" err="1" smtClean="0"/>
              <a:t>ПРОеКТОриЯ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«Выбираем будущее вместе»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14291"/>
            <a:ext cx="4000496" cy="40719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3. Создание индивидуального образовательного проекта (ИОП) «Образ будущего»в виде презентации, для дальнейшего участия в сетевом муниципальном конкурсе «Выбираем будущее вместе» (Юный соискатель)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428868"/>
            <a:ext cx="314327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71942"/>
            <a:ext cx="3142800" cy="243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71942"/>
            <a:ext cx="3142800" cy="243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98" cy="24288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Профильный лагерь </a:t>
            </a:r>
            <a:br>
              <a:rPr lang="ru-RU" sz="2800" b="1" dirty="0" smtClean="0"/>
            </a:br>
            <a:r>
              <a:rPr lang="ru-RU" sz="2800" b="1" dirty="0" smtClean="0"/>
              <a:t>2019-2020 для 9 классов </a:t>
            </a:r>
            <a:br>
              <a:rPr lang="ru-RU" sz="2800" b="1" dirty="0" smtClean="0"/>
            </a:br>
            <a:r>
              <a:rPr lang="ru-RU" sz="2800" b="1" dirty="0" err="1" smtClean="0"/>
              <a:t>ПРОеКТОриЯ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«Выбираем будущее вместе»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нятие у психолога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5929322" y="3643338"/>
            <a:ext cx="2976600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750099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4. Групповая и индивидуальная работа по самоопределению обучающихся: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Психологические тренинги и тестирование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Индивидуальные консультации </a:t>
            </a:r>
          </a:p>
          <a:p>
            <a:pPr indent="19050">
              <a:buNone/>
            </a:pPr>
            <a:r>
              <a:rPr lang="ru-RU" dirty="0" err="1" smtClean="0"/>
              <a:t>тьюторов</a:t>
            </a:r>
            <a:r>
              <a:rPr lang="ru-RU" dirty="0" smtClean="0"/>
              <a:t>  по созданию ИОП </a:t>
            </a:r>
          </a:p>
          <a:p>
            <a:pPr indent="19050">
              <a:buNone/>
            </a:pPr>
            <a:r>
              <a:rPr lang="ru-RU" dirty="0" smtClean="0"/>
              <a:t>по направлениям: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/>
              <a:t> социально-гуманитарное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/>
              <a:t>социально-экономическое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/>
              <a:t>естественнонаучное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/>
              <a:t>информационно-технологическое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 smtClean="0"/>
              <a:t>инженерное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Профильный лагерь  для 9 классов  </a:t>
            </a:r>
            <a:r>
              <a:rPr lang="ru-RU" sz="2800" b="1" dirty="0" err="1" smtClean="0"/>
              <a:t>ПРОеКТОриЯ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«Выбираем будущее вместе»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тафракс 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06" y="4286256"/>
            <a:ext cx="4572032" cy="222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етафракс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14942" y="260648"/>
            <a:ext cx="3641026" cy="2097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72608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</a:t>
            </a:r>
            <a:br>
              <a:rPr lang="ru-RU" dirty="0" smtClean="0"/>
            </a:br>
            <a:r>
              <a:rPr lang="ru-RU" dirty="0" smtClean="0"/>
              <a:t>ПАО «</a:t>
            </a:r>
            <a:r>
              <a:rPr lang="ru-RU" dirty="0" err="1" smtClean="0"/>
              <a:t>Метафракс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229600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Целевая группа: </a:t>
            </a:r>
          </a:p>
          <a:p>
            <a:pPr>
              <a:buNone/>
            </a:pPr>
            <a:r>
              <a:rPr lang="ru-RU" dirty="0" smtClean="0"/>
              <a:t>обучающиеся 10-11 классов</a:t>
            </a:r>
          </a:p>
          <a:p>
            <a:pPr marL="0" indent="0">
              <a:buNone/>
            </a:pPr>
            <a:r>
              <a:rPr lang="ru-RU" dirty="0" smtClean="0"/>
              <a:t>естественнонаучного профиля</a:t>
            </a:r>
          </a:p>
          <a:p>
            <a:pPr marL="0" indent="0">
              <a:buNone/>
            </a:pPr>
            <a:r>
              <a:rPr lang="ru-RU" dirty="0" smtClean="0"/>
              <a:t>(химия, биология, физика, информатика)</a:t>
            </a:r>
          </a:p>
        </p:txBody>
      </p:sp>
      <p:pic>
        <p:nvPicPr>
          <p:cNvPr id="5" name="Рисунок 4" descr="метафракс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86314" y="4286256"/>
            <a:ext cx="4249512" cy="220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624</Words>
  <Application>Microsoft Office PowerPoint</Application>
  <PresentationFormat>Экран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Сетевые мероприятия</vt:lpstr>
      <vt:lpstr>Профессиональные пробы</vt:lpstr>
      <vt:lpstr>Сетевые мероприятия</vt:lpstr>
      <vt:lpstr>Сетевые</vt:lpstr>
      <vt:lpstr>Профильный лагерь 2019-2020 для 9 классов  ПРОеКТОриЯ «Выбираем будущее вместе»</vt:lpstr>
      <vt:lpstr>Профильный лагерь  2019-2020 для 9 классов  ПРОеКТОриЯ «Выбираем будущее вместе»</vt:lpstr>
      <vt:lpstr>Профильный лагерь  2019-2020 для 9 классов  ПРОеКТОриЯ «Выбираем будущее вместе»</vt:lpstr>
      <vt:lpstr>Профильный лагерь  для 9 классов  ПРОеКТОриЯ «Выбираем будущее вместе»</vt:lpstr>
      <vt:lpstr>Экскурсия  ПАО «Метафракс» </vt:lpstr>
      <vt:lpstr>Профориентационная игра-квест  «Карьерный экспресс» в ПГНИУ</vt:lpstr>
      <vt:lpstr>Дополнительное базовое образование  (72 часа) Кванториум Фотоника (защита ИОП, сертификат)</vt:lpstr>
      <vt:lpstr>Слайд 12</vt:lpstr>
      <vt:lpstr>Слайд 13</vt:lpstr>
      <vt:lpstr>Задачи: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«Сетевое взаимодействие ОО Добрянского муниципального района по сопровождению профильного и профессионального самоопределения обучающихся 8-9 классов»</dc:title>
  <dc:creator>user</dc:creator>
  <cp:lastModifiedBy>pk</cp:lastModifiedBy>
  <cp:revision>153</cp:revision>
  <dcterms:created xsi:type="dcterms:W3CDTF">2018-05-10T10:16:34Z</dcterms:created>
  <dcterms:modified xsi:type="dcterms:W3CDTF">2019-12-15T12:17:11Z</dcterms:modified>
</cp:coreProperties>
</file>