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70" r:id="rId3"/>
    <p:sldId id="263" r:id="rId4"/>
    <p:sldId id="296" r:id="rId5"/>
    <p:sldId id="268" r:id="rId6"/>
    <p:sldId id="294" r:id="rId7"/>
    <p:sldId id="314" r:id="rId8"/>
    <p:sldId id="304" r:id="rId9"/>
    <p:sldId id="295" r:id="rId10"/>
    <p:sldId id="302" r:id="rId11"/>
    <p:sldId id="303" r:id="rId12"/>
    <p:sldId id="256" r:id="rId13"/>
    <p:sldId id="258" r:id="rId14"/>
    <p:sldId id="286" r:id="rId15"/>
    <p:sldId id="288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>
      <p:cViewPr>
        <p:scale>
          <a:sx n="60" d="100"/>
          <a:sy n="60" d="100"/>
        </p:scale>
        <p:origin x="-13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719E1-A713-4780-B876-C4C7356A670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77616-D57B-45F2-BB28-C7EC7FEEEE20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dirty="0" smtClean="0"/>
            <a:t>Личностное</a:t>
          </a:r>
          <a:endParaRPr lang="ru-RU" sz="3200" dirty="0"/>
        </a:p>
      </dgm:t>
    </dgm:pt>
    <dgm:pt modelId="{A4E4448E-E3E7-4294-8F5F-5274716B366B}" type="parTrans" cxnId="{B333C458-8A97-4496-BFC5-8DB10CA32A29}">
      <dgm:prSet/>
      <dgm:spPr/>
      <dgm:t>
        <a:bodyPr/>
        <a:lstStyle/>
        <a:p>
          <a:endParaRPr lang="ru-RU"/>
        </a:p>
      </dgm:t>
    </dgm:pt>
    <dgm:pt modelId="{F15DDBD3-160C-4C7A-ADCF-2291B3E5FBB2}" type="sibTrans" cxnId="{B333C458-8A97-4496-BFC5-8DB10CA32A29}">
      <dgm:prSet/>
      <dgm:spPr/>
      <dgm:t>
        <a:bodyPr/>
        <a:lstStyle/>
        <a:p>
          <a:endParaRPr lang="ru-RU"/>
        </a:p>
      </dgm:t>
    </dgm:pt>
    <dgm:pt modelId="{E83C69BC-E7C6-4C64-9525-A919A0D380D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dirty="0" smtClean="0"/>
            <a:t>Профильное</a:t>
          </a:r>
          <a:endParaRPr lang="ru-RU" sz="3200" dirty="0"/>
        </a:p>
      </dgm:t>
    </dgm:pt>
    <dgm:pt modelId="{BE046CD2-B783-489C-807F-D0C35D2020A6}" type="parTrans" cxnId="{CDBF2D39-B782-41E1-AE16-D49714C8B01A}">
      <dgm:prSet/>
      <dgm:spPr/>
      <dgm:t>
        <a:bodyPr/>
        <a:lstStyle/>
        <a:p>
          <a:endParaRPr lang="ru-RU"/>
        </a:p>
      </dgm:t>
    </dgm:pt>
    <dgm:pt modelId="{AAB52DA7-884E-4416-9A4C-E074523EA095}" type="sibTrans" cxnId="{CDBF2D39-B782-41E1-AE16-D49714C8B01A}">
      <dgm:prSet/>
      <dgm:spPr/>
      <dgm:t>
        <a:bodyPr/>
        <a:lstStyle/>
        <a:p>
          <a:endParaRPr lang="ru-RU"/>
        </a:p>
      </dgm:t>
    </dgm:pt>
    <dgm:pt modelId="{3CAE752C-510F-4557-808D-AFE1355FA6A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dirty="0" smtClean="0"/>
            <a:t>Профессиональное</a:t>
          </a:r>
          <a:endParaRPr lang="ru-RU" sz="3200" dirty="0"/>
        </a:p>
      </dgm:t>
    </dgm:pt>
    <dgm:pt modelId="{98778AB4-3DB6-4CE8-91AB-1C79F1B30ADF}" type="parTrans" cxnId="{417B7F89-A978-417B-9F93-3DCA17F8FEC9}">
      <dgm:prSet/>
      <dgm:spPr/>
      <dgm:t>
        <a:bodyPr/>
        <a:lstStyle/>
        <a:p>
          <a:endParaRPr lang="ru-RU"/>
        </a:p>
      </dgm:t>
    </dgm:pt>
    <dgm:pt modelId="{56FFECA5-B54F-455B-BA5E-DA7687BC5319}" type="sibTrans" cxnId="{417B7F89-A978-417B-9F93-3DCA17F8FEC9}">
      <dgm:prSet/>
      <dgm:spPr/>
      <dgm:t>
        <a:bodyPr/>
        <a:lstStyle/>
        <a:p>
          <a:endParaRPr lang="ru-RU"/>
        </a:p>
      </dgm:t>
    </dgm:pt>
    <dgm:pt modelId="{5C4BAA53-0DDB-4DEC-8951-732CFE69A65B}" type="pres">
      <dgm:prSet presAssocID="{5EE719E1-A713-4780-B876-C4C7356A670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AFCBAD-6687-4B6D-A488-A812D6257604}" type="pres">
      <dgm:prSet presAssocID="{43577616-D57B-45F2-BB28-C7EC7FEEEE20}" presName="circle1" presStyleLbl="node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1B2F81E-3284-48C8-A289-874FCFB968B3}" type="pres">
      <dgm:prSet presAssocID="{43577616-D57B-45F2-BB28-C7EC7FEEEE20}" presName="space" presStyleCnt="0"/>
      <dgm:spPr/>
    </dgm:pt>
    <dgm:pt modelId="{EC81EAA3-B236-4744-BF47-216149226475}" type="pres">
      <dgm:prSet presAssocID="{43577616-D57B-45F2-BB28-C7EC7FEEEE20}" presName="rect1" presStyleLbl="alignAcc1" presStyleIdx="0" presStyleCnt="3"/>
      <dgm:spPr/>
      <dgm:t>
        <a:bodyPr/>
        <a:lstStyle/>
        <a:p>
          <a:endParaRPr lang="ru-RU"/>
        </a:p>
      </dgm:t>
    </dgm:pt>
    <dgm:pt modelId="{BF1B8504-7884-4195-A46D-EB22CAA0368A}" type="pres">
      <dgm:prSet presAssocID="{E83C69BC-E7C6-4C64-9525-A919A0D380D9}" presName="vertSpace2" presStyleLbl="node1" presStyleIdx="0" presStyleCnt="3"/>
      <dgm:spPr/>
    </dgm:pt>
    <dgm:pt modelId="{EAD3B8F5-9788-4E30-A3AF-4DAAC9EEA60C}" type="pres">
      <dgm:prSet presAssocID="{E83C69BC-E7C6-4C64-9525-A919A0D380D9}" presName="circle2" presStyleLbl="node1" presStyleIdx="1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2324B5C-F969-4E61-9AEA-D18ED30C5EA3}" type="pres">
      <dgm:prSet presAssocID="{E83C69BC-E7C6-4C64-9525-A919A0D380D9}" presName="rect2" presStyleLbl="alignAcc1" presStyleIdx="1" presStyleCnt="3" custLinFactNeighborX="2190" custLinFactNeighborY="-16"/>
      <dgm:spPr/>
      <dgm:t>
        <a:bodyPr/>
        <a:lstStyle/>
        <a:p>
          <a:endParaRPr lang="ru-RU"/>
        </a:p>
      </dgm:t>
    </dgm:pt>
    <dgm:pt modelId="{447419E5-EE41-4B02-88C5-52BFDE517FA6}" type="pres">
      <dgm:prSet presAssocID="{3CAE752C-510F-4557-808D-AFE1355FA6A1}" presName="vertSpace3" presStyleLbl="node1" presStyleIdx="1" presStyleCnt="3"/>
      <dgm:spPr/>
    </dgm:pt>
    <dgm:pt modelId="{A5488480-AB0D-4A45-8DAB-8757AC81FF2E}" type="pres">
      <dgm:prSet presAssocID="{3CAE752C-510F-4557-808D-AFE1355FA6A1}" presName="circle3" presStyleLbl="node1" presStyleIdx="2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8731EA1-97C8-4568-82C7-C90E13888408}" type="pres">
      <dgm:prSet presAssocID="{3CAE752C-510F-4557-808D-AFE1355FA6A1}" presName="rect3" presStyleLbl="alignAcc1" presStyleIdx="2" presStyleCnt="3"/>
      <dgm:spPr/>
      <dgm:t>
        <a:bodyPr/>
        <a:lstStyle/>
        <a:p>
          <a:endParaRPr lang="ru-RU"/>
        </a:p>
      </dgm:t>
    </dgm:pt>
    <dgm:pt modelId="{531C2AB8-AF4A-4056-9514-9A5914F4475D}" type="pres">
      <dgm:prSet presAssocID="{43577616-D57B-45F2-BB28-C7EC7FEEEE2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35AA3-72E4-412A-B9B9-C427E45EC9F6}" type="pres">
      <dgm:prSet presAssocID="{E83C69BC-E7C6-4C64-9525-A919A0D380D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5B3A4-BBA6-47CC-A14B-1FAF7789B88D}" type="pres">
      <dgm:prSet presAssocID="{3CAE752C-510F-4557-808D-AFE1355FA6A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17745-DCCB-49E9-B14F-4CCDB4D8AA85}" type="presOf" srcId="{3CAE752C-510F-4557-808D-AFE1355FA6A1}" destId="{0995B3A4-BBA6-47CC-A14B-1FAF7789B88D}" srcOrd="1" destOrd="0" presId="urn:microsoft.com/office/officeart/2005/8/layout/target3"/>
    <dgm:cxn modelId="{A6B6A84A-3823-4BAF-B76A-F955566375F7}" type="presOf" srcId="{3CAE752C-510F-4557-808D-AFE1355FA6A1}" destId="{38731EA1-97C8-4568-82C7-C90E13888408}" srcOrd="0" destOrd="0" presId="urn:microsoft.com/office/officeart/2005/8/layout/target3"/>
    <dgm:cxn modelId="{16BC6932-6FD7-4227-8509-952D7381D5E4}" type="presOf" srcId="{E83C69BC-E7C6-4C64-9525-A919A0D380D9}" destId="{72324B5C-F969-4E61-9AEA-D18ED30C5EA3}" srcOrd="0" destOrd="0" presId="urn:microsoft.com/office/officeart/2005/8/layout/target3"/>
    <dgm:cxn modelId="{141598E2-5F7F-456F-B180-5CEFA998A1B0}" type="presOf" srcId="{43577616-D57B-45F2-BB28-C7EC7FEEEE20}" destId="{EC81EAA3-B236-4744-BF47-216149226475}" srcOrd="0" destOrd="0" presId="urn:microsoft.com/office/officeart/2005/8/layout/target3"/>
    <dgm:cxn modelId="{93BE816A-C4A8-4941-9390-7FD016BDDDF4}" type="presOf" srcId="{E83C69BC-E7C6-4C64-9525-A919A0D380D9}" destId="{62535AA3-72E4-412A-B9B9-C427E45EC9F6}" srcOrd="1" destOrd="0" presId="urn:microsoft.com/office/officeart/2005/8/layout/target3"/>
    <dgm:cxn modelId="{B333C458-8A97-4496-BFC5-8DB10CA32A29}" srcId="{5EE719E1-A713-4780-B876-C4C7356A6705}" destId="{43577616-D57B-45F2-BB28-C7EC7FEEEE20}" srcOrd="0" destOrd="0" parTransId="{A4E4448E-E3E7-4294-8F5F-5274716B366B}" sibTransId="{F15DDBD3-160C-4C7A-ADCF-2291B3E5FBB2}"/>
    <dgm:cxn modelId="{B774ABA2-A87B-48E2-BEBA-2A3046B44DF0}" type="presOf" srcId="{5EE719E1-A713-4780-B876-C4C7356A6705}" destId="{5C4BAA53-0DDB-4DEC-8951-732CFE69A65B}" srcOrd="0" destOrd="0" presId="urn:microsoft.com/office/officeart/2005/8/layout/target3"/>
    <dgm:cxn modelId="{CDBF2D39-B782-41E1-AE16-D49714C8B01A}" srcId="{5EE719E1-A713-4780-B876-C4C7356A6705}" destId="{E83C69BC-E7C6-4C64-9525-A919A0D380D9}" srcOrd="1" destOrd="0" parTransId="{BE046CD2-B783-489C-807F-D0C35D2020A6}" sibTransId="{AAB52DA7-884E-4416-9A4C-E074523EA095}"/>
    <dgm:cxn modelId="{417B7F89-A978-417B-9F93-3DCA17F8FEC9}" srcId="{5EE719E1-A713-4780-B876-C4C7356A6705}" destId="{3CAE752C-510F-4557-808D-AFE1355FA6A1}" srcOrd="2" destOrd="0" parTransId="{98778AB4-3DB6-4CE8-91AB-1C79F1B30ADF}" sibTransId="{56FFECA5-B54F-455B-BA5E-DA7687BC5319}"/>
    <dgm:cxn modelId="{405A03BD-1085-42E3-A4EE-04A6143F5D61}" type="presOf" srcId="{43577616-D57B-45F2-BB28-C7EC7FEEEE20}" destId="{531C2AB8-AF4A-4056-9514-9A5914F4475D}" srcOrd="1" destOrd="0" presId="urn:microsoft.com/office/officeart/2005/8/layout/target3"/>
    <dgm:cxn modelId="{A85C391F-D002-4295-B145-B49BF5DD8A69}" type="presParOf" srcId="{5C4BAA53-0DDB-4DEC-8951-732CFE69A65B}" destId="{35AFCBAD-6687-4B6D-A488-A812D6257604}" srcOrd="0" destOrd="0" presId="urn:microsoft.com/office/officeart/2005/8/layout/target3"/>
    <dgm:cxn modelId="{20396D9F-9392-4688-B0C9-20A191030135}" type="presParOf" srcId="{5C4BAA53-0DDB-4DEC-8951-732CFE69A65B}" destId="{21B2F81E-3284-48C8-A289-874FCFB968B3}" srcOrd="1" destOrd="0" presId="urn:microsoft.com/office/officeart/2005/8/layout/target3"/>
    <dgm:cxn modelId="{7E3C44BE-39B1-4E1F-88FB-F3B89066E679}" type="presParOf" srcId="{5C4BAA53-0DDB-4DEC-8951-732CFE69A65B}" destId="{EC81EAA3-B236-4744-BF47-216149226475}" srcOrd="2" destOrd="0" presId="urn:microsoft.com/office/officeart/2005/8/layout/target3"/>
    <dgm:cxn modelId="{20FA6C46-E19E-44CE-91C4-15E7B2761E42}" type="presParOf" srcId="{5C4BAA53-0DDB-4DEC-8951-732CFE69A65B}" destId="{BF1B8504-7884-4195-A46D-EB22CAA0368A}" srcOrd="3" destOrd="0" presId="urn:microsoft.com/office/officeart/2005/8/layout/target3"/>
    <dgm:cxn modelId="{DFC0185B-B62E-43DE-B92A-C820FB455D99}" type="presParOf" srcId="{5C4BAA53-0DDB-4DEC-8951-732CFE69A65B}" destId="{EAD3B8F5-9788-4E30-A3AF-4DAAC9EEA60C}" srcOrd="4" destOrd="0" presId="urn:microsoft.com/office/officeart/2005/8/layout/target3"/>
    <dgm:cxn modelId="{9E0775CD-DBB5-420E-9F7E-FC53D760E64E}" type="presParOf" srcId="{5C4BAA53-0DDB-4DEC-8951-732CFE69A65B}" destId="{72324B5C-F969-4E61-9AEA-D18ED30C5EA3}" srcOrd="5" destOrd="0" presId="urn:microsoft.com/office/officeart/2005/8/layout/target3"/>
    <dgm:cxn modelId="{970AB71A-C937-43BC-B141-2908D5AAA4BD}" type="presParOf" srcId="{5C4BAA53-0DDB-4DEC-8951-732CFE69A65B}" destId="{447419E5-EE41-4B02-88C5-52BFDE517FA6}" srcOrd="6" destOrd="0" presId="urn:microsoft.com/office/officeart/2005/8/layout/target3"/>
    <dgm:cxn modelId="{323CD1D6-F362-4679-9488-FD78C7C24486}" type="presParOf" srcId="{5C4BAA53-0DDB-4DEC-8951-732CFE69A65B}" destId="{A5488480-AB0D-4A45-8DAB-8757AC81FF2E}" srcOrd="7" destOrd="0" presId="urn:microsoft.com/office/officeart/2005/8/layout/target3"/>
    <dgm:cxn modelId="{2AF12DB7-A098-4D8A-B392-6A67A23D0508}" type="presParOf" srcId="{5C4BAA53-0DDB-4DEC-8951-732CFE69A65B}" destId="{38731EA1-97C8-4568-82C7-C90E13888408}" srcOrd="8" destOrd="0" presId="urn:microsoft.com/office/officeart/2005/8/layout/target3"/>
    <dgm:cxn modelId="{CB03C840-9999-4E9D-8A3C-20DCE348B8F3}" type="presParOf" srcId="{5C4BAA53-0DDB-4DEC-8951-732CFE69A65B}" destId="{531C2AB8-AF4A-4056-9514-9A5914F4475D}" srcOrd="9" destOrd="0" presId="urn:microsoft.com/office/officeart/2005/8/layout/target3"/>
    <dgm:cxn modelId="{8F9EDDBC-521E-43A8-9F46-78EB68C171A8}" type="presParOf" srcId="{5C4BAA53-0DDB-4DEC-8951-732CFE69A65B}" destId="{62535AA3-72E4-412A-B9B9-C427E45EC9F6}" srcOrd="10" destOrd="0" presId="urn:microsoft.com/office/officeart/2005/8/layout/target3"/>
    <dgm:cxn modelId="{9F6271A5-7FAF-4ED6-B65B-A7004F04DA5E}" type="presParOf" srcId="{5C4BAA53-0DDB-4DEC-8951-732CFE69A65B}" destId="{0995B3A4-BBA6-47CC-A14B-1FAF7789B88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53C39-9970-4291-92C7-4F8DD1ACF15D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639FF4-89C0-4CEC-BAE7-2377619FBA7C}">
      <dgm:prSet phldrT="[Текст]"/>
      <dgm:spPr/>
      <dgm:t>
        <a:bodyPr/>
        <a:lstStyle/>
        <a:p>
          <a:r>
            <a:rPr lang="ru-RU" dirty="0" smtClean="0"/>
            <a:t>формировать  способность и готовность сделать осознанный выбор</a:t>
          </a:r>
        </a:p>
      </dgm:t>
    </dgm:pt>
    <dgm:pt modelId="{B0A089F0-4227-44C4-9C9A-A36BEC56B855}" type="parTrans" cxnId="{3E8AAC84-372D-4FA9-90A4-8255419632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077BEC-E25D-41FF-88F7-D59FA23E58B8}" type="sibTrans" cxnId="{3E8AAC84-372D-4FA9-90A4-8255419632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167F13-E1F0-441B-9692-D4361034BA04}">
      <dgm:prSet/>
      <dgm:spPr/>
      <dgm:t>
        <a:bodyPr/>
        <a:lstStyle/>
        <a:p>
          <a:r>
            <a:rPr lang="ru-RU" smtClean="0"/>
            <a:t>научить  обучающихся формированию адекватного представления о социальной действительности, о конкретной профессиональной деятельности и своих склонностях, и их реализации</a:t>
          </a:r>
          <a:endParaRPr lang="ru-RU" dirty="0"/>
        </a:p>
      </dgm:t>
    </dgm:pt>
    <dgm:pt modelId="{2B0F53E0-9E91-40E6-8ECA-C5A992476C12}" type="parTrans" cxnId="{2D7AA897-DEE0-4815-98DE-4F1E1B6712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5A576A-284D-4E9F-BE2A-3A3C190E7851}" type="sibTrans" cxnId="{2D7AA897-DEE0-4815-98DE-4F1E1B6712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E03D2C-9384-4EC1-9563-1A5FE0DFFFFA}" type="pres">
      <dgm:prSet presAssocID="{75A53C39-9970-4291-92C7-4F8DD1ACF1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51F78-B977-403A-9B48-CE0C235BD74D}" type="pres">
      <dgm:prSet presAssocID="{62167F13-E1F0-441B-9692-D4361034BA0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609B9-2F3F-456E-A736-BC189F4A710B}" type="pres">
      <dgm:prSet presAssocID="{6C5A576A-284D-4E9F-BE2A-3A3C190E7851}" presName="spacer" presStyleCnt="0"/>
      <dgm:spPr/>
    </dgm:pt>
    <dgm:pt modelId="{005696E5-6A7C-48ED-A324-0FFCFCCB3868}" type="pres">
      <dgm:prSet presAssocID="{D0639FF4-89C0-4CEC-BAE7-2377619FBA7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AA897-DEE0-4815-98DE-4F1E1B671268}" srcId="{75A53C39-9970-4291-92C7-4F8DD1ACF15D}" destId="{62167F13-E1F0-441B-9692-D4361034BA04}" srcOrd="0" destOrd="0" parTransId="{2B0F53E0-9E91-40E6-8ECA-C5A992476C12}" sibTransId="{6C5A576A-284D-4E9F-BE2A-3A3C190E7851}"/>
    <dgm:cxn modelId="{0452FE62-27D6-43E3-AB7E-CFAC49DD4D92}" type="presOf" srcId="{D0639FF4-89C0-4CEC-BAE7-2377619FBA7C}" destId="{005696E5-6A7C-48ED-A324-0FFCFCCB3868}" srcOrd="0" destOrd="0" presId="urn:microsoft.com/office/officeart/2005/8/layout/vList2"/>
    <dgm:cxn modelId="{518AB025-4A0B-4901-848B-9E6382D0293A}" type="presOf" srcId="{75A53C39-9970-4291-92C7-4F8DD1ACF15D}" destId="{25E03D2C-9384-4EC1-9563-1A5FE0DFFFFA}" srcOrd="0" destOrd="0" presId="urn:microsoft.com/office/officeart/2005/8/layout/vList2"/>
    <dgm:cxn modelId="{C00E5B5E-3816-48B7-916A-55F9C45BD659}" type="presOf" srcId="{62167F13-E1F0-441B-9692-D4361034BA04}" destId="{26051F78-B977-403A-9B48-CE0C235BD74D}" srcOrd="0" destOrd="0" presId="urn:microsoft.com/office/officeart/2005/8/layout/vList2"/>
    <dgm:cxn modelId="{3E8AAC84-372D-4FA9-90A4-825541963247}" srcId="{75A53C39-9970-4291-92C7-4F8DD1ACF15D}" destId="{D0639FF4-89C0-4CEC-BAE7-2377619FBA7C}" srcOrd="1" destOrd="0" parTransId="{B0A089F0-4227-44C4-9C9A-A36BEC56B855}" sibTransId="{77077BEC-E25D-41FF-88F7-D59FA23E58B8}"/>
    <dgm:cxn modelId="{8B556A31-92EF-4079-865D-6A98AE60BC15}" type="presParOf" srcId="{25E03D2C-9384-4EC1-9563-1A5FE0DFFFFA}" destId="{26051F78-B977-403A-9B48-CE0C235BD74D}" srcOrd="0" destOrd="0" presId="urn:microsoft.com/office/officeart/2005/8/layout/vList2"/>
    <dgm:cxn modelId="{E115A9F6-6ECE-44A2-936C-ECC2A050FA8A}" type="presParOf" srcId="{25E03D2C-9384-4EC1-9563-1A5FE0DFFFFA}" destId="{64B609B9-2F3F-456E-A736-BC189F4A710B}" srcOrd="1" destOrd="0" presId="urn:microsoft.com/office/officeart/2005/8/layout/vList2"/>
    <dgm:cxn modelId="{F45ED04C-FE59-4EEF-8002-82A435D1768C}" type="presParOf" srcId="{25E03D2C-9384-4EC1-9563-1A5FE0DFFFFA}" destId="{005696E5-6A7C-48ED-A324-0FFCFCCB38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AFCBAD-6687-4B6D-A488-A812D6257604}">
      <dsp:nvSpPr>
        <dsp:cNvPr id="0" name=""/>
        <dsp:cNvSpPr/>
      </dsp:nvSpPr>
      <dsp:spPr>
        <a:xfrm>
          <a:off x="0" y="162704"/>
          <a:ext cx="4200554" cy="4200554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EC81EAA3-B236-4744-BF47-216149226475}">
      <dsp:nvSpPr>
        <dsp:cNvPr id="0" name=""/>
        <dsp:cNvSpPr/>
      </dsp:nvSpPr>
      <dsp:spPr>
        <a:xfrm>
          <a:off x="2100277" y="162704"/>
          <a:ext cx="4900646" cy="4200554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Личностное</a:t>
          </a:r>
          <a:endParaRPr lang="ru-RU" sz="3200" kern="1200" dirty="0"/>
        </a:p>
      </dsp:txBody>
      <dsp:txXfrm>
        <a:off x="2100277" y="162704"/>
        <a:ext cx="4900646" cy="1260169"/>
      </dsp:txXfrm>
    </dsp:sp>
    <dsp:sp modelId="{EAD3B8F5-9788-4E30-A3AF-4DAAC9EEA60C}">
      <dsp:nvSpPr>
        <dsp:cNvPr id="0" name=""/>
        <dsp:cNvSpPr/>
      </dsp:nvSpPr>
      <dsp:spPr>
        <a:xfrm>
          <a:off x="735098" y="1422873"/>
          <a:ext cx="2730357" cy="273035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72324B5C-F969-4E61-9AEA-D18ED30C5EA3}">
      <dsp:nvSpPr>
        <dsp:cNvPr id="0" name=""/>
        <dsp:cNvSpPr/>
      </dsp:nvSpPr>
      <dsp:spPr>
        <a:xfrm>
          <a:off x="2100277" y="1422436"/>
          <a:ext cx="4900646" cy="2730357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Профильное</a:t>
          </a:r>
          <a:endParaRPr lang="ru-RU" sz="3200" kern="1200" dirty="0"/>
        </a:p>
      </dsp:txBody>
      <dsp:txXfrm>
        <a:off x="2100277" y="1422436"/>
        <a:ext cx="4900646" cy="1260164"/>
      </dsp:txXfrm>
    </dsp:sp>
    <dsp:sp modelId="{A5488480-AB0D-4A45-8DAB-8757AC81FF2E}">
      <dsp:nvSpPr>
        <dsp:cNvPr id="0" name=""/>
        <dsp:cNvSpPr/>
      </dsp:nvSpPr>
      <dsp:spPr>
        <a:xfrm>
          <a:off x="1470194" y="2683038"/>
          <a:ext cx="1260165" cy="126016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8731EA1-97C8-4568-82C7-C90E13888408}">
      <dsp:nvSpPr>
        <dsp:cNvPr id="0" name=""/>
        <dsp:cNvSpPr/>
      </dsp:nvSpPr>
      <dsp:spPr>
        <a:xfrm>
          <a:off x="2100277" y="2683038"/>
          <a:ext cx="4900646" cy="126016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Профессиональное</a:t>
          </a:r>
          <a:endParaRPr lang="ru-RU" sz="3200" kern="1200" dirty="0"/>
        </a:p>
      </dsp:txBody>
      <dsp:txXfrm>
        <a:off x="2100277" y="2683038"/>
        <a:ext cx="4900646" cy="12601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051F78-B977-403A-9B48-CE0C235BD74D}">
      <dsp:nvSpPr>
        <dsp:cNvPr id="0" name=""/>
        <dsp:cNvSpPr/>
      </dsp:nvSpPr>
      <dsp:spPr>
        <a:xfrm>
          <a:off x="0" y="43422"/>
          <a:ext cx="9144000" cy="2943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научить  обучающихся формированию адекватного представления о социальной действительности, о конкретной профессиональной деятельности и своих склонностях, и их реализации</a:t>
          </a:r>
          <a:endParaRPr lang="ru-RU" sz="3400" kern="1200" dirty="0"/>
        </a:p>
      </dsp:txBody>
      <dsp:txXfrm>
        <a:off x="0" y="43422"/>
        <a:ext cx="9144000" cy="2943720"/>
      </dsp:txXfrm>
    </dsp:sp>
    <dsp:sp modelId="{005696E5-6A7C-48ED-A324-0FFCFCCB3868}">
      <dsp:nvSpPr>
        <dsp:cNvPr id="0" name=""/>
        <dsp:cNvSpPr/>
      </dsp:nvSpPr>
      <dsp:spPr>
        <a:xfrm>
          <a:off x="0" y="3085063"/>
          <a:ext cx="9144000" cy="29437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формировать  способность и готовность сделать осознанный выбор</a:t>
          </a:r>
        </a:p>
      </dsp:txBody>
      <dsp:txXfrm>
        <a:off x="0" y="3085063"/>
        <a:ext cx="9144000" cy="2943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243DE-6F9F-4BE9-9361-7F2E210B64ED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AD3B6-4805-4F41-8A46-7E0D34B1E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E5890-BB19-4D4E-B6D5-BC77570651E9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225FB-4494-477A-92A4-776EEB35F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225FB-4494-477A-92A4-776EEB35FF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01169-CDCE-426E-8850-3E785B21B9A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0423-25C9-4F4B-A529-68EE3A58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1414"/>
            <a:ext cx="9144000" cy="100010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«Добрянская СОШ </a:t>
            </a:r>
            <a:r>
              <a:rPr lang="ru-RU" sz="6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№3»</a:t>
            </a:r>
            <a:endParaRPr lang="ru-RU" sz="6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sch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5281" y="1357300"/>
            <a:ext cx="4447016" cy="4060709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dir="2700000" sx="104000" sy="104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14678" y="6140255"/>
            <a:ext cx="5857916" cy="646331"/>
          </a:xfrm>
          <a:prstGeom prst="rect">
            <a:avLst/>
          </a:prstGeom>
          <a:solidFill>
            <a:srgbClr val="CCFFFF">
              <a:alpha val="68000"/>
            </a:srgbClr>
          </a:solidFill>
          <a:ln>
            <a:solidFill>
              <a:srgbClr val="0070C0"/>
            </a:solidFill>
          </a:ln>
          <a:effectLst>
            <a:outerShdw dist="63500" dir="18000000" algn="bl" rotWithShape="0">
              <a:srgbClr val="002060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Бюллер</a:t>
            </a:r>
            <a:r>
              <a:rPr lang="ru-RU" b="1" i="1" dirty="0" smtClean="0"/>
              <a:t> А.Г., педагог-психолог</a:t>
            </a:r>
          </a:p>
          <a:p>
            <a:r>
              <a:rPr lang="ru-RU" b="1" i="1" dirty="0" smtClean="0"/>
              <a:t>Ерофеева А.В., учитель информатики и математики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33685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6314" cy="1500174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Станки ЧПУ</a:t>
            </a:r>
            <a:br>
              <a:rPr lang="ru-RU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фрезерные и токарные</a:t>
            </a:r>
            <a:endParaRPr lang="ru-RU" sz="3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" name="Содержимое 5" descr="P91105-094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714488"/>
            <a:ext cx="4500594" cy="450059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883" t="1481" r="4411" b="2238"/>
          <a:stretch>
            <a:fillRect/>
          </a:stretch>
        </p:blipFill>
        <p:spPr bwMode="auto">
          <a:xfrm>
            <a:off x="4786282" y="285728"/>
            <a:ext cx="4357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00562" y="4929198"/>
            <a:ext cx="4643438" cy="1714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Принтер 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D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технология печати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FDM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" y="714356"/>
            <a:ext cx="432911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Конструкторы электронные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Рисунок 7" descr="P91105-10383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00628" y="142852"/>
            <a:ext cx="4000528" cy="4791592"/>
          </a:xfrm>
          <a:prstGeom prst="rect">
            <a:avLst/>
          </a:prstGeom>
        </p:spPr>
      </p:pic>
      <p:pic>
        <p:nvPicPr>
          <p:cNvPr id="6" name="Содержимое 5" descr="P91105-1038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757494"/>
            <a:ext cx="6439658" cy="3886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715436" cy="300039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«Сетевое взаимодействие ОО по сопровождению профильного и профессионального самоопределения обучающихся 8-9 классов»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645422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обоснованного выбора учащимися образовательной траектории (ИОТ) через организацию мероприятий (в том числе сетевых) профориентационной направленности.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500034" y="71438"/>
            <a:ext cx="8072494" cy="1928802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#</a:t>
            </a:r>
            <a:r>
              <a:rPr lang="ru-RU" sz="4800" b="1" dirty="0" smtClean="0"/>
              <a:t>Учусь выбору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65403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Задачи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Ресурсный центр – </a:t>
            </a:r>
            <a:br>
              <a:rPr lang="ru-RU" b="1" dirty="0" smtClean="0"/>
            </a:br>
            <a:r>
              <a:rPr lang="ru-RU" b="1" dirty="0" smtClean="0"/>
              <a:t>Добрянская СОШ №3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Функции:</a:t>
            </a:r>
          </a:p>
        </p:txBody>
      </p:sp>
      <p:pic>
        <p:nvPicPr>
          <p:cNvPr id="18477" name="Picture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14"/>
            <a:ext cx="10382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71406" y="1928802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нормативно-правовой базы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6215074" y="1928802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рефлексивного дневника обучающегося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3143240" y="1928802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структуры программы проф.пробы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71406" y="4357694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базы социальных партнеров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(22 организации и предприятия)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6215074" y="4357694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групп учащихся для прохождения проф.проб с учетом их интересов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3143240" y="4357694"/>
            <a:ext cx="2857488" cy="221457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составление плана-графика сетевых мероприятий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Социальные партнеры</a:t>
            </a:r>
            <a:endParaRPr lang="ru-RU" b="1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26" y="119044"/>
            <a:ext cx="81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57234"/>
          <a:ext cx="9144000" cy="60007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84602"/>
                <a:gridCol w="3172968"/>
                <a:gridCol w="2986430"/>
              </a:tblGrid>
              <a:tr h="1000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ГБУВК «Добрянская СББЖ» (ветлечебница)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/>
                        <a:t>ГБУЗ ПК «Добрянская СП»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/>
                        <a:t>ЦРБ КГАПОУ «ДГТТ им.П.И.Сюзева»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  <a:tr h="500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ФГБОУ ВО «ПНИПУ»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МАОУ № 16 «Березка»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/>
                        <a:t>ООО «Эталон»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  <a:tr h="125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Центр занятости населения Добрянского МР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ООО «Деревянное зодчество» (деревообработка)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ООО «Пресса ТОМ» («Зори плюс»)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  <a:tr h="1000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/>
                        <a:t>ООО «Продсервис» (кулинария «Лакомка»)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ОАО «ПГРЭС»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ОО «Совет пенсионеров </a:t>
                      </a:r>
                      <a:r>
                        <a:rPr lang="ru-RU" sz="2000" b="1" kern="1200" dirty="0" err="1"/>
                        <a:t>п.Полазна</a:t>
                      </a:r>
                      <a:r>
                        <a:rPr lang="ru-RU" sz="2000" b="1" kern="1200" dirty="0"/>
                        <a:t>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  <a:tr h="1000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/>
                        <a:t>Полазненская поселковая библиотека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МБУ ДО «</a:t>
                      </a:r>
                      <a:r>
                        <a:rPr lang="ru-RU" sz="2000" b="1" kern="1200" dirty="0" err="1"/>
                        <a:t>Полазненская</a:t>
                      </a:r>
                      <a:r>
                        <a:rPr lang="ru-RU" sz="2000" b="1" kern="1200" dirty="0"/>
                        <a:t> Детская Школа Искусств»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МАДОУ «</a:t>
                      </a:r>
                      <a:r>
                        <a:rPr lang="ru-RU" sz="2000" b="1" kern="1200" dirty="0" err="1"/>
                        <a:t>Полазненский</a:t>
                      </a:r>
                      <a:r>
                        <a:rPr lang="ru-RU" sz="2000" b="1" kern="1200" dirty="0"/>
                        <a:t> Детский сад №1»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  <a:tr h="125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МБУК "</a:t>
                      </a:r>
                      <a:r>
                        <a:rPr lang="ru-RU" sz="2000" b="1" kern="1200" dirty="0" err="1"/>
                        <a:t>Полазненский</a:t>
                      </a:r>
                      <a:r>
                        <a:rPr lang="ru-RU" sz="2000" b="1" kern="1200" dirty="0"/>
                        <a:t> центр творчества и досуга"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ООО «ПИТЦ Геофизика»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/>
                        <a:t>ООО «Буровая компания «Евразия»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38100" marR="381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pic>
        <p:nvPicPr>
          <p:cNvPr id="6" name="Содержимое 5" descr="539origin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EDFDF0"/>
              </a:clrFrom>
              <a:clrTo>
                <a:srgbClr val="EDFDF0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>
          <a:xfrm>
            <a:off x="1042987" y="1739106"/>
            <a:ext cx="3529013" cy="4248150"/>
          </a:xfrm>
        </p:spPr>
      </p:pic>
      <p:pic>
        <p:nvPicPr>
          <p:cNvPr id="7" name="Рисунок 6" descr="безлики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785926"/>
            <a:ext cx="3524742" cy="3524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нак вопр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428736"/>
            <a:ext cx="3643306" cy="4631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4471990" cy="1143000"/>
          </a:xfrm>
        </p:spPr>
        <p:txBody>
          <a:bodyPr/>
          <a:lstStyle/>
          <a:p>
            <a:r>
              <a:rPr lang="ru-RU" b="1" dirty="0" smtClean="0"/>
              <a:t>Противоречие: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785926"/>
            <a:ext cx="3929090" cy="4543444"/>
          </a:xfrm>
        </p:spPr>
        <p:txBody>
          <a:bodyPr>
            <a:normAutofit/>
          </a:bodyPr>
          <a:lstStyle/>
          <a:p>
            <a:r>
              <a:rPr lang="ru-RU" dirty="0" smtClean="0"/>
              <a:t>Требование ФГОС:</a:t>
            </a:r>
          </a:p>
          <a:p>
            <a:endParaRPr lang="ru-RU" dirty="0" smtClean="0"/>
          </a:p>
          <a:p>
            <a:pPr lvl="1"/>
            <a:r>
              <a:rPr lang="ru-RU" dirty="0" smtClean="0"/>
              <a:t>реализация ИОТ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осознанный выбор учащимся ИОТ и профессиональной сферы</a:t>
            </a:r>
          </a:p>
          <a:p>
            <a:pPr lvl="1">
              <a:buNone/>
            </a:pPr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72198" y="1785926"/>
            <a:ext cx="2928958" cy="44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Кадровый дефицит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Финансовые издержки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Самоопределение обучающихся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38" y="1571612"/>
          <a:ext cx="70009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Ключевая идея: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1"/>
            <a:ext cx="7643866" cy="2400304"/>
          </a:xfrm>
        </p:spPr>
        <p:txBody>
          <a:bodyPr>
            <a:normAutofit/>
          </a:bodyPr>
          <a:lstStyle/>
          <a:p>
            <a:r>
              <a:rPr lang="ru-RU" dirty="0" smtClean="0"/>
              <a:t>предоставление учащимся возможности применить полученные знания на практике, попробовать свои силы в конкретной практической деятельности.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857628"/>
            <a:ext cx="313791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1000132"/>
          </a:xfrm>
          <a:noFill/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«Система учебных практик как средство развития метапредметных УУД </a:t>
            </a:r>
            <a:br>
              <a:rPr lang="ru-RU" sz="3200" dirty="0" smtClean="0"/>
            </a:br>
            <a:r>
              <a:rPr lang="ru-RU" sz="3200" dirty="0" smtClean="0"/>
              <a:t>у учащихся 5-7 классов».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6"/>
            <a:ext cx="9144000" cy="364331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indent="190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целенаправленное формирование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интереса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изучаемым областям знания и видам деятельности, педагогическая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поддержка любознательности и избирательности интересов.</a:t>
            </a:r>
          </a:p>
          <a:p>
            <a:pPr indent="1905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90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проведения:</a:t>
            </a:r>
          </a:p>
          <a:p>
            <a:pPr marL="361950" indent="190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Метапредметные дни («Школа будущего», «Осенние посиделки», «Мастерская Деда Мороза», «День славянской культуры»)</a:t>
            </a:r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500034" y="71438"/>
            <a:ext cx="8072494" cy="1928802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Учебные практики</a:t>
            </a:r>
          </a:p>
          <a:p>
            <a:pPr algn="ctr"/>
            <a:r>
              <a:rPr lang="ru-RU" sz="4800" b="1" dirty="0" err="1" smtClean="0"/>
              <a:t>деятельностного</a:t>
            </a:r>
            <a:r>
              <a:rPr lang="ru-RU" sz="4800" b="1" dirty="0" smtClean="0"/>
              <a:t> типа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Учебные практики: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«Современное (интерактивное) учебное пособие»</a:t>
            </a:r>
          </a:p>
          <a:p>
            <a:r>
              <a:rPr lang="ru-RU" sz="2800" dirty="0" smtClean="0"/>
              <a:t>«Макет здания школы будущего (картон)»</a:t>
            </a:r>
          </a:p>
          <a:p>
            <a:r>
              <a:rPr lang="ru-RU" sz="2800" dirty="0" smtClean="0"/>
              <a:t>«Макет здания (гипс)»</a:t>
            </a:r>
          </a:p>
          <a:p>
            <a:r>
              <a:rPr lang="ru-RU" sz="2800" dirty="0" smtClean="0"/>
              <a:t>«Школьное меню»</a:t>
            </a:r>
          </a:p>
          <a:p>
            <a:r>
              <a:rPr lang="ru-RU" sz="2800" dirty="0" smtClean="0"/>
              <a:t>«Вязание на коробке»</a:t>
            </a:r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Буктрейлер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«Школа организаторов»</a:t>
            </a:r>
          </a:p>
          <a:p>
            <a:r>
              <a:rPr lang="ru-RU" sz="2800" dirty="0" smtClean="0"/>
              <a:t>«Дискуссионный клуб»</a:t>
            </a:r>
          </a:p>
          <a:p>
            <a:r>
              <a:rPr lang="ru-RU" sz="2800" dirty="0" smtClean="0"/>
              <a:t>«Теннисная пушка»</a:t>
            </a:r>
          </a:p>
          <a:p>
            <a:pPr>
              <a:buNone/>
            </a:pPr>
            <a:r>
              <a:rPr lang="ru-RU" sz="2800" dirty="0" smtClean="0"/>
              <a:t>И еще 32 практики…</a:t>
            </a:r>
          </a:p>
        </p:txBody>
      </p:sp>
      <p:pic>
        <p:nvPicPr>
          <p:cNvPr id="1027" name="Picture 3" descr="H:\фото пактики\IMG_53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5334038" y="2214554"/>
            <a:ext cx="3524242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:\фото пактики\IMG_37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4214818"/>
            <a:ext cx="342902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500034" y="428604"/>
            <a:ext cx="8215370" cy="3857652"/>
          </a:xfrm>
          <a:prstGeom prst="wedgeEllipseCallout">
            <a:avLst>
              <a:gd name="adj1" fmla="val -41702"/>
              <a:gd name="adj2" fmla="val 502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19050">
              <a:buNone/>
            </a:pPr>
            <a:r>
              <a:rPr lang="ru-RU" sz="3200" i="1" dirty="0" smtClean="0"/>
              <a:t>Изменение технологий вызывает изменение образа мышления и необходимость формирования специфических умений…</a:t>
            </a:r>
            <a:endParaRPr lang="ru-RU" sz="3200" i="1" dirty="0"/>
          </a:p>
        </p:txBody>
      </p:sp>
      <p:pic>
        <p:nvPicPr>
          <p:cNvPr id="1027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20495"/>
            <a:ext cx="2357454" cy="2237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43142"/>
            <a:ext cx="8229600" cy="1471610"/>
          </a:xfrm>
        </p:spPr>
        <p:txBody>
          <a:bodyPr>
            <a:normAutofit fontScale="85000" lnSpcReduction="20000"/>
          </a:bodyPr>
          <a:lstStyle/>
          <a:p>
            <a:pPr marL="0" lvl="0" indent="0" defTabSz="1007943">
              <a:spcBef>
                <a:spcPts val="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marL="0" lvl="0" indent="0" defTabSz="1007943">
              <a:spcBef>
                <a:spcPts val="0"/>
              </a:spcBef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defTabSz="1007943">
              <a:spcBef>
                <a:spcPts val="0"/>
              </a:spcBef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«Формирование технологической культуры учащихся 5-8 классов»</a:t>
            </a:r>
          </a:p>
          <a:p>
            <a:pPr marL="0" lvl="0" indent="0" defTabSz="1007943">
              <a:spcBef>
                <a:spcPts val="0"/>
              </a:spcBef>
              <a:buNone/>
              <a:defRPr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3943182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 обучающихся современных познавательно-трудовых умений с целью их профильного и профессионального самоопределения.</a:t>
            </a: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500034" y="71438"/>
            <a:ext cx="8072494" cy="1928802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#</a:t>
            </a:r>
            <a:r>
              <a:rPr lang="ru-RU" sz="4800" b="1" dirty="0" smtClean="0"/>
              <a:t>Технологическая культура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444</Words>
  <Application>Microsoft Office PowerPoint</Application>
  <PresentationFormat>Экран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Проблема</vt:lpstr>
      <vt:lpstr>Противоречие:</vt:lpstr>
      <vt:lpstr>Самоопределение обучающихся</vt:lpstr>
      <vt:lpstr>Ключевая идея:</vt:lpstr>
      <vt:lpstr>«Система учебных практик как средство развития метапредметных УУД  у учащихся 5-7 классов».</vt:lpstr>
      <vt:lpstr>Учебные практики:</vt:lpstr>
      <vt:lpstr>Слайд 8</vt:lpstr>
      <vt:lpstr>Слайд 9</vt:lpstr>
      <vt:lpstr>Станки ЧПУ фрезерные и токарные</vt:lpstr>
      <vt:lpstr>Конструкторы электронные</vt:lpstr>
      <vt:lpstr>Проект  «Сетевое взаимодействие ОО по сопровождению профильного и профессионального самоопределения обучающихся 8-9 классов»</vt:lpstr>
      <vt:lpstr>Задачи проекта:</vt:lpstr>
      <vt:lpstr>Ресурсный центр –  Добрянская СОШ №3</vt:lpstr>
      <vt:lpstr>Социальные партнеры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«Сетевое взаимодействие ОО Добрянского муниципального района по сопровождению профильного и профессионального самоопределения обучающихся 8-9 классов»</dc:title>
  <dc:creator>user</dc:creator>
  <cp:lastModifiedBy>pk</cp:lastModifiedBy>
  <cp:revision>153</cp:revision>
  <dcterms:created xsi:type="dcterms:W3CDTF">2018-05-10T10:16:34Z</dcterms:created>
  <dcterms:modified xsi:type="dcterms:W3CDTF">2019-12-15T12:15:26Z</dcterms:modified>
</cp:coreProperties>
</file>