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56" r:id="rId3"/>
    <p:sldId id="270" r:id="rId4"/>
    <p:sldId id="268" r:id="rId5"/>
    <p:sldId id="263" r:id="rId6"/>
    <p:sldId id="262" r:id="rId7"/>
    <p:sldId id="257" r:id="rId8"/>
    <p:sldId id="286" r:id="rId9"/>
    <p:sldId id="288" r:id="rId10"/>
    <p:sldId id="258" r:id="rId11"/>
    <p:sldId id="289" r:id="rId12"/>
    <p:sldId id="273" r:id="rId13"/>
    <p:sldId id="277" r:id="rId14"/>
    <p:sldId id="278" r:id="rId15"/>
    <p:sldId id="282" r:id="rId16"/>
    <p:sldId id="283" r:id="rId17"/>
    <p:sldId id="290" r:id="rId18"/>
    <p:sldId id="291" r:id="rId19"/>
    <p:sldId id="292" r:id="rId20"/>
    <p:sldId id="287" r:id="rId21"/>
    <p:sldId id="264" r:id="rId22"/>
    <p:sldId id="29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>
        <p:scale>
          <a:sx n="60" d="100"/>
          <a:sy n="60" d="100"/>
        </p:scale>
        <p:origin x="-6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К-во чел</c:v>
                </c:pt>
              </c:strCache>
            </c:strRef>
          </c:tx>
          <c:dLbls>
            <c:dLblPos val="outEnd"/>
            <c:showVal val="1"/>
            <c:showCatName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врач</c:v>
                </c:pt>
                <c:pt idx="1">
                  <c:v>программист</c:v>
                </c:pt>
                <c:pt idx="2">
                  <c:v>геолог</c:v>
                </c:pt>
                <c:pt idx="3">
                  <c:v>военный</c:v>
                </c:pt>
                <c:pt idx="4">
                  <c:v>полицейский</c:v>
                </c:pt>
                <c:pt idx="5">
                  <c:v>воспитатель</c:v>
                </c:pt>
                <c:pt idx="6">
                  <c:v>повар</c:v>
                </c:pt>
                <c:pt idx="7">
                  <c:v>бурильщик</c:v>
                </c:pt>
                <c:pt idx="8">
                  <c:v>инженер</c:v>
                </c:pt>
                <c:pt idx="9">
                  <c:v>учитель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</c:v>
                </c:pt>
                <c:pt idx="1">
                  <c:v>23</c:v>
                </c:pt>
                <c:pt idx="2">
                  <c:v>22</c:v>
                </c:pt>
                <c:pt idx="3">
                  <c:v>18</c:v>
                </c:pt>
                <c:pt idx="4">
                  <c:v>14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определились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0.77</c:v>
                </c:pt>
                <c:pt idx="1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определились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0.23</c:v>
                </c:pt>
                <c:pt idx="1">
                  <c:v>0.05</c:v>
                </c:pt>
              </c:numCache>
            </c:numRef>
          </c:val>
        </c:ser>
        <c:axId val="93534464"/>
        <c:axId val="93556736"/>
      </c:barChart>
      <c:catAx>
        <c:axId val="93534464"/>
        <c:scaling>
          <c:orientation val="minMax"/>
        </c:scaling>
        <c:axPos val="b"/>
        <c:numFmt formatCode="General" sourceLinked="1"/>
        <c:tickLblPos val="nextTo"/>
        <c:crossAx val="93556736"/>
        <c:crosses val="autoZero"/>
        <c:auto val="1"/>
        <c:lblAlgn val="ctr"/>
        <c:lblOffset val="100"/>
      </c:catAx>
      <c:valAx>
        <c:axId val="93556736"/>
        <c:scaling>
          <c:orientation val="minMax"/>
        </c:scaling>
        <c:axPos val="l"/>
        <c:majorGridlines/>
        <c:numFmt formatCode="0%" sourceLinked="1"/>
        <c:tickLblPos val="nextTo"/>
        <c:crossAx val="935344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4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53C39-9970-4291-92C7-4F8DD1ACF15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639FF4-89C0-4CEC-BAE7-2377619FBA7C}">
      <dgm:prSet phldrT="[Текст]"/>
      <dgm:spPr/>
      <dgm:t>
        <a:bodyPr/>
        <a:lstStyle/>
        <a:p>
          <a:r>
            <a:rPr lang="ru-RU" dirty="0" smtClean="0"/>
            <a:t>формировать  способность и готовность сделать осознанный </a:t>
          </a:r>
          <a:r>
            <a:rPr lang="ru-RU" dirty="0" smtClean="0"/>
            <a:t>выбор</a:t>
          </a:r>
          <a:endParaRPr lang="ru-RU" dirty="0" smtClean="0"/>
        </a:p>
      </dgm:t>
    </dgm:pt>
    <dgm:pt modelId="{B0A089F0-4227-44C4-9C9A-A36BEC56B855}" type="parTrans" cxnId="{3E8AAC84-372D-4FA9-90A4-8255419632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077BEC-E25D-41FF-88F7-D59FA23E58B8}" type="sibTrans" cxnId="{3E8AAC84-372D-4FA9-90A4-8255419632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167F13-E1F0-441B-9692-D4361034BA04}">
      <dgm:prSet/>
      <dgm:spPr/>
      <dgm:t>
        <a:bodyPr/>
        <a:lstStyle/>
        <a:p>
          <a:r>
            <a:rPr lang="ru-RU" smtClean="0"/>
            <a:t>научить  обучающихся формированию адекватного представления о социальной действительности, о конкретной профессиональной деятельности и своих склонностях, и их реализации</a:t>
          </a:r>
          <a:endParaRPr lang="ru-RU" dirty="0"/>
        </a:p>
      </dgm:t>
    </dgm:pt>
    <dgm:pt modelId="{2B0F53E0-9E91-40E6-8ECA-C5A992476C12}" type="parTrans" cxnId="{2D7AA897-DEE0-4815-98DE-4F1E1B6712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5A576A-284D-4E9F-BE2A-3A3C190E7851}" type="sibTrans" cxnId="{2D7AA897-DEE0-4815-98DE-4F1E1B6712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E03D2C-9384-4EC1-9563-1A5FE0DFFFFA}" type="pres">
      <dgm:prSet presAssocID="{75A53C39-9970-4291-92C7-4F8DD1ACF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51F78-B977-403A-9B48-CE0C235BD74D}" type="pres">
      <dgm:prSet presAssocID="{62167F13-E1F0-441B-9692-D4361034BA0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609B9-2F3F-456E-A736-BC189F4A710B}" type="pres">
      <dgm:prSet presAssocID="{6C5A576A-284D-4E9F-BE2A-3A3C190E7851}" presName="spacer" presStyleCnt="0"/>
      <dgm:spPr/>
    </dgm:pt>
    <dgm:pt modelId="{005696E5-6A7C-48ED-A324-0FFCFCCB3868}" type="pres">
      <dgm:prSet presAssocID="{D0639FF4-89C0-4CEC-BAE7-2377619FBA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AA897-DEE0-4815-98DE-4F1E1B671268}" srcId="{75A53C39-9970-4291-92C7-4F8DD1ACF15D}" destId="{62167F13-E1F0-441B-9692-D4361034BA04}" srcOrd="0" destOrd="0" parTransId="{2B0F53E0-9E91-40E6-8ECA-C5A992476C12}" sibTransId="{6C5A576A-284D-4E9F-BE2A-3A3C190E7851}"/>
    <dgm:cxn modelId="{0452FE62-27D6-43E3-AB7E-CFAC49DD4D92}" type="presOf" srcId="{D0639FF4-89C0-4CEC-BAE7-2377619FBA7C}" destId="{005696E5-6A7C-48ED-A324-0FFCFCCB3868}" srcOrd="0" destOrd="0" presId="urn:microsoft.com/office/officeart/2005/8/layout/vList2"/>
    <dgm:cxn modelId="{518AB025-4A0B-4901-848B-9E6382D0293A}" type="presOf" srcId="{75A53C39-9970-4291-92C7-4F8DD1ACF15D}" destId="{25E03D2C-9384-4EC1-9563-1A5FE0DFFFFA}" srcOrd="0" destOrd="0" presId="urn:microsoft.com/office/officeart/2005/8/layout/vList2"/>
    <dgm:cxn modelId="{C00E5B5E-3816-48B7-916A-55F9C45BD659}" type="presOf" srcId="{62167F13-E1F0-441B-9692-D4361034BA04}" destId="{26051F78-B977-403A-9B48-CE0C235BD74D}" srcOrd="0" destOrd="0" presId="urn:microsoft.com/office/officeart/2005/8/layout/vList2"/>
    <dgm:cxn modelId="{3E8AAC84-372D-4FA9-90A4-825541963247}" srcId="{75A53C39-9970-4291-92C7-4F8DD1ACF15D}" destId="{D0639FF4-89C0-4CEC-BAE7-2377619FBA7C}" srcOrd="1" destOrd="0" parTransId="{B0A089F0-4227-44C4-9C9A-A36BEC56B855}" sibTransId="{77077BEC-E25D-41FF-88F7-D59FA23E58B8}"/>
    <dgm:cxn modelId="{8B556A31-92EF-4079-865D-6A98AE60BC15}" type="presParOf" srcId="{25E03D2C-9384-4EC1-9563-1A5FE0DFFFFA}" destId="{26051F78-B977-403A-9B48-CE0C235BD74D}" srcOrd="0" destOrd="0" presId="urn:microsoft.com/office/officeart/2005/8/layout/vList2"/>
    <dgm:cxn modelId="{E115A9F6-6ECE-44A2-936C-ECC2A050FA8A}" type="presParOf" srcId="{25E03D2C-9384-4EC1-9563-1A5FE0DFFFFA}" destId="{64B609B9-2F3F-456E-A736-BC189F4A710B}" srcOrd="1" destOrd="0" presId="urn:microsoft.com/office/officeart/2005/8/layout/vList2"/>
    <dgm:cxn modelId="{F45ED04C-FE59-4EEF-8002-82A435D1768C}" type="presParOf" srcId="{25E03D2C-9384-4EC1-9563-1A5FE0DFFFFA}" destId="{005696E5-6A7C-48ED-A324-0FFCFCCB3868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1A41C-A46D-42CC-A563-781E7008B3D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5EA20-40B5-4B37-B0E7-1683D2F51AE2}">
      <dgm:prSet/>
      <dgm:spPr/>
      <dgm:t>
        <a:bodyPr/>
        <a:lstStyle/>
        <a:p>
          <a:pPr algn="ctr" rtl="0" eaLnBrk="1" latinLnBrk="0"/>
          <a:r>
            <a:rPr lang="ru-RU" b="1" dirty="0" smtClean="0"/>
            <a:t>Пассивные пробы – 8 классы (февраль-март)</a:t>
          </a:r>
        </a:p>
      </dgm:t>
    </dgm:pt>
    <dgm:pt modelId="{82CD6CEA-1024-4BFB-9813-63905F605489}" type="parTrans" cxnId="{42030D7E-4449-452C-8BF2-2F638D3ABE65}">
      <dgm:prSet/>
      <dgm:spPr/>
      <dgm:t>
        <a:bodyPr/>
        <a:lstStyle/>
        <a:p>
          <a:pPr algn="ctr"/>
          <a:endParaRPr lang="ru-RU" b="1"/>
        </a:p>
      </dgm:t>
    </dgm:pt>
    <dgm:pt modelId="{723BC138-787F-4C2C-83D5-AAED4F0563AC}" type="sibTrans" cxnId="{42030D7E-4449-452C-8BF2-2F638D3ABE65}">
      <dgm:prSet/>
      <dgm:spPr/>
      <dgm:t>
        <a:bodyPr/>
        <a:lstStyle/>
        <a:p>
          <a:pPr algn="ctr"/>
          <a:endParaRPr lang="ru-RU" b="1"/>
        </a:p>
      </dgm:t>
    </dgm:pt>
    <dgm:pt modelId="{03880936-9DFD-4D09-B8D2-B83EF397B728}">
      <dgm:prSet/>
      <dgm:spPr/>
      <dgm:t>
        <a:bodyPr/>
        <a:lstStyle/>
        <a:p>
          <a:pPr algn="ctr" rtl="0" eaLnBrk="1" latinLnBrk="0"/>
          <a:r>
            <a:rPr lang="ru-RU" b="1" dirty="0" smtClean="0"/>
            <a:t>Активные пробы – 9 классы (октябрь-декабрь)</a:t>
          </a:r>
        </a:p>
      </dgm:t>
    </dgm:pt>
    <dgm:pt modelId="{E3F13FC3-8700-43D8-AE12-D1C76E219D3B}" type="parTrans" cxnId="{08E01060-B255-42E0-BE5D-F46C9E976D33}">
      <dgm:prSet/>
      <dgm:spPr/>
      <dgm:t>
        <a:bodyPr/>
        <a:lstStyle/>
        <a:p>
          <a:pPr algn="ctr"/>
          <a:endParaRPr lang="ru-RU" b="1"/>
        </a:p>
      </dgm:t>
    </dgm:pt>
    <dgm:pt modelId="{C5931B03-66CA-4E01-9B68-43D23B4A878C}" type="sibTrans" cxnId="{08E01060-B255-42E0-BE5D-F46C9E976D33}">
      <dgm:prSet/>
      <dgm:spPr/>
      <dgm:t>
        <a:bodyPr/>
        <a:lstStyle/>
        <a:p>
          <a:pPr algn="ctr"/>
          <a:endParaRPr lang="ru-RU" b="1"/>
        </a:p>
      </dgm:t>
    </dgm:pt>
    <dgm:pt modelId="{4D1E85B1-9310-4A8D-92E4-B67296AECDB4}">
      <dgm:prSet/>
      <dgm:spPr/>
      <dgm:t>
        <a:bodyPr/>
        <a:lstStyle/>
        <a:p>
          <a:pPr algn="ctr" rtl="0" eaLnBrk="1" latinLnBrk="0"/>
          <a:r>
            <a:rPr lang="ru-RU" b="1" dirty="0" smtClean="0"/>
            <a:t>«Ярмарка учебных мест» (ноябрь)</a:t>
          </a:r>
        </a:p>
      </dgm:t>
    </dgm:pt>
    <dgm:pt modelId="{7BA9FD60-F8C1-4A55-A97E-292AB52B7404}" type="parTrans" cxnId="{7DA93ADF-4EB9-4E5E-9830-2FAAE134B62F}">
      <dgm:prSet/>
      <dgm:spPr/>
      <dgm:t>
        <a:bodyPr/>
        <a:lstStyle/>
        <a:p>
          <a:pPr algn="ctr"/>
          <a:endParaRPr lang="ru-RU" b="1"/>
        </a:p>
      </dgm:t>
    </dgm:pt>
    <dgm:pt modelId="{EF9B4F34-6DAB-429B-9F16-B32501B9752A}" type="sibTrans" cxnId="{7DA93ADF-4EB9-4E5E-9830-2FAAE134B62F}">
      <dgm:prSet/>
      <dgm:spPr/>
      <dgm:t>
        <a:bodyPr/>
        <a:lstStyle/>
        <a:p>
          <a:pPr algn="ctr"/>
          <a:endParaRPr lang="ru-RU" b="1"/>
        </a:p>
      </dgm:t>
    </dgm:pt>
    <dgm:pt modelId="{4FEA92AC-5717-45A3-9775-68585F4A1B62}">
      <dgm:prSet/>
      <dgm:spPr/>
      <dgm:t>
        <a:bodyPr/>
        <a:lstStyle/>
        <a:p>
          <a:pPr algn="ctr" rtl="0" eaLnBrk="1" latinLnBrk="0"/>
          <a:r>
            <a:rPr lang="ru-RU" b="1" dirty="0" smtClean="0"/>
            <a:t>Муниципальный конкурс «Юный соискатель» (апрель)</a:t>
          </a:r>
        </a:p>
      </dgm:t>
    </dgm:pt>
    <dgm:pt modelId="{B06B826D-4B0A-4F87-B75D-F2797B888F4F}" type="parTrans" cxnId="{FC101F81-D8DF-480B-AFAF-33DF74DE6196}">
      <dgm:prSet/>
      <dgm:spPr/>
      <dgm:t>
        <a:bodyPr/>
        <a:lstStyle/>
        <a:p>
          <a:pPr algn="ctr"/>
          <a:endParaRPr lang="ru-RU" b="1"/>
        </a:p>
      </dgm:t>
    </dgm:pt>
    <dgm:pt modelId="{D689178D-6B8A-49A3-8450-08F771974173}" type="sibTrans" cxnId="{FC101F81-D8DF-480B-AFAF-33DF74DE6196}">
      <dgm:prSet/>
      <dgm:spPr/>
      <dgm:t>
        <a:bodyPr/>
        <a:lstStyle/>
        <a:p>
          <a:pPr algn="ctr"/>
          <a:endParaRPr lang="ru-RU" b="1"/>
        </a:p>
      </dgm:t>
    </dgm:pt>
    <dgm:pt modelId="{082A5F79-F909-476C-BD19-2E59B1114B17}" type="pres">
      <dgm:prSet presAssocID="{3321A41C-A46D-42CC-A563-781E7008B3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69D69-7CA8-4875-ABC4-99E628D982F4}" type="pres">
      <dgm:prSet presAssocID="{BEA5EA20-40B5-4B37-B0E7-1683D2F51AE2}" presName="comp" presStyleCnt="0"/>
      <dgm:spPr/>
    </dgm:pt>
    <dgm:pt modelId="{E6C1F7A3-24AD-4330-8D9D-FD39D246CD15}" type="pres">
      <dgm:prSet presAssocID="{BEA5EA20-40B5-4B37-B0E7-1683D2F51AE2}" presName="box" presStyleLbl="node1" presStyleIdx="0" presStyleCnt="4"/>
      <dgm:spPr/>
      <dgm:t>
        <a:bodyPr/>
        <a:lstStyle/>
        <a:p>
          <a:endParaRPr lang="ru-RU"/>
        </a:p>
      </dgm:t>
    </dgm:pt>
    <dgm:pt modelId="{77BD2BAC-B23B-4903-9C24-38546E322042}" type="pres">
      <dgm:prSet presAssocID="{BEA5EA20-40B5-4B37-B0E7-1683D2F51AE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29E34E-F6D4-4F29-BA58-23DF5396AAAE}" type="pres">
      <dgm:prSet presAssocID="{BEA5EA20-40B5-4B37-B0E7-1683D2F51AE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08FE4-0AF7-465B-AEF3-3F95CADC7295}" type="pres">
      <dgm:prSet presAssocID="{723BC138-787F-4C2C-83D5-AAED4F0563AC}" presName="spacer" presStyleCnt="0"/>
      <dgm:spPr/>
    </dgm:pt>
    <dgm:pt modelId="{053E2DB4-4594-4FB5-A835-EEAD4BAD7824}" type="pres">
      <dgm:prSet presAssocID="{03880936-9DFD-4D09-B8D2-B83EF397B728}" presName="comp" presStyleCnt="0"/>
      <dgm:spPr/>
    </dgm:pt>
    <dgm:pt modelId="{E643EC55-A463-4753-A351-DBEC5988F783}" type="pres">
      <dgm:prSet presAssocID="{03880936-9DFD-4D09-B8D2-B83EF397B728}" presName="box" presStyleLbl="node1" presStyleIdx="1" presStyleCnt="4"/>
      <dgm:spPr/>
      <dgm:t>
        <a:bodyPr/>
        <a:lstStyle/>
        <a:p>
          <a:endParaRPr lang="ru-RU"/>
        </a:p>
      </dgm:t>
    </dgm:pt>
    <dgm:pt modelId="{AB9B7A37-8EB6-4A9D-933C-0ED18FBC502F}" type="pres">
      <dgm:prSet presAssocID="{03880936-9DFD-4D09-B8D2-B83EF397B72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53866A-D2E9-4942-AA07-18DB263A5AA6}" type="pres">
      <dgm:prSet presAssocID="{03880936-9DFD-4D09-B8D2-B83EF397B72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8403E-0972-4215-8B00-A21A0C47965D}" type="pres">
      <dgm:prSet presAssocID="{C5931B03-66CA-4E01-9B68-43D23B4A878C}" presName="spacer" presStyleCnt="0"/>
      <dgm:spPr/>
    </dgm:pt>
    <dgm:pt modelId="{AC8AA75E-DF75-477A-BB18-272A977BC26A}" type="pres">
      <dgm:prSet presAssocID="{4D1E85B1-9310-4A8D-92E4-B67296AECDB4}" presName="comp" presStyleCnt="0"/>
      <dgm:spPr/>
    </dgm:pt>
    <dgm:pt modelId="{117EDEA5-82BE-4D9F-BB74-81EF47069DFF}" type="pres">
      <dgm:prSet presAssocID="{4D1E85B1-9310-4A8D-92E4-B67296AECDB4}" presName="box" presStyleLbl="node1" presStyleIdx="2" presStyleCnt="4"/>
      <dgm:spPr/>
      <dgm:t>
        <a:bodyPr/>
        <a:lstStyle/>
        <a:p>
          <a:endParaRPr lang="ru-RU"/>
        </a:p>
      </dgm:t>
    </dgm:pt>
    <dgm:pt modelId="{0DCE5185-C129-4C8C-8E4C-E3864704CCD8}" type="pres">
      <dgm:prSet presAssocID="{4D1E85B1-9310-4A8D-92E4-B67296AECDB4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9B911C3-B09C-401F-9DD9-A86B02AD6ACD}" type="pres">
      <dgm:prSet presAssocID="{4D1E85B1-9310-4A8D-92E4-B67296AECDB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4F272-2C9F-4370-91CE-2C90B2F61631}" type="pres">
      <dgm:prSet presAssocID="{EF9B4F34-6DAB-429B-9F16-B32501B9752A}" presName="spacer" presStyleCnt="0"/>
      <dgm:spPr/>
    </dgm:pt>
    <dgm:pt modelId="{49833C32-4178-42D8-B624-D569C067258D}" type="pres">
      <dgm:prSet presAssocID="{4FEA92AC-5717-45A3-9775-68585F4A1B62}" presName="comp" presStyleCnt="0"/>
      <dgm:spPr/>
    </dgm:pt>
    <dgm:pt modelId="{BAC1DA38-1B18-4A2D-A909-1A05728B124D}" type="pres">
      <dgm:prSet presAssocID="{4FEA92AC-5717-45A3-9775-68585F4A1B62}" presName="box" presStyleLbl="node1" presStyleIdx="3" presStyleCnt="4"/>
      <dgm:spPr/>
      <dgm:t>
        <a:bodyPr/>
        <a:lstStyle/>
        <a:p>
          <a:endParaRPr lang="ru-RU"/>
        </a:p>
      </dgm:t>
    </dgm:pt>
    <dgm:pt modelId="{6450AFFC-7427-4875-B0A5-D564F2278EAE}" type="pres">
      <dgm:prSet presAssocID="{4FEA92AC-5717-45A3-9775-68585F4A1B62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BDEE44E-CE05-482C-B8E4-1D5B9AF47E1E}" type="pres">
      <dgm:prSet presAssocID="{4FEA92AC-5717-45A3-9775-68585F4A1B6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01F81-D8DF-480B-AFAF-33DF74DE6196}" srcId="{3321A41C-A46D-42CC-A563-781E7008B3D7}" destId="{4FEA92AC-5717-45A3-9775-68585F4A1B62}" srcOrd="3" destOrd="0" parTransId="{B06B826D-4B0A-4F87-B75D-F2797B888F4F}" sibTransId="{D689178D-6B8A-49A3-8450-08F771974173}"/>
    <dgm:cxn modelId="{8F7D9102-07C4-405D-8233-A0A6CFDDA25B}" type="presOf" srcId="{4FEA92AC-5717-45A3-9775-68585F4A1B62}" destId="{EBDEE44E-CE05-482C-B8E4-1D5B9AF47E1E}" srcOrd="1" destOrd="0" presId="urn:microsoft.com/office/officeart/2005/8/layout/vList4"/>
    <dgm:cxn modelId="{CD660BC2-6AAC-4656-B623-44103027AA46}" type="presOf" srcId="{4D1E85B1-9310-4A8D-92E4-B67296AECDB4}" destId="{117EDEA5-82BE-4D9F-BB74-81EF47069DFF}" srcOrd="0" destOrd="0" presId="urn:microsoft.com/office/officeart/2005/8/layout/vList4"/>
    <dgm:cxn modelId="{7881FC0B-7737-4508-86EB-E96B7A8977A2}" type="presOf" srcId="{03880936-9DFD-4D09-B8D2-B83EF397B728}" destId="{E643EC55-A463-4753-A351-DBEC5988F783}" srcOrd="0" destOrd="0" presId="urn:microsoft.com/office/officeart/2005/8/layout/vList4"/>
    <dgm:cxn modelId="{42030D7E-4449-452C-8BF2-2F638D3ABE65}" srcId="{3321A41C-A46D-42CC-A563-781E7008B3D7}" destId="{BEA5EA20-40B5-4B37-B0E7-1683D2F51AE2}" srcOrd="0" destOrd="0" parTransId="{82CD6CEA-1024-4BFB-9813-63905F605489}" sibTransId="{723BC138-787F-4C2C-83D5-AAED4F0563AC}"/>
    <dgm:cxn modelId="{44FEEFD4-2CF7-4525-AAFD-DB46C5068A68}" type="presOf" srcId="{3321A41C-A46D-42CC-A563-781E7008B3D7}" destId="{082A5F79-F909-476C-BD19-2E59B1114B17}" srcOrd="0" destOrd="0" presId="urn:microsoft.com/office/officeart/2005/8/layout/vList4"/>
    <dgm:cxn modelId="{4E8F11D5-2F11-42A3-A664-A1276B9E6C2B}" type="presOf" srcId="{4D1E85B1-9310-4A8D-92E4-B67296AECDB4}" destId="{79B911C3-B09C-401F-9DD9-A86B02AD6ACD}" srcOrd="1" destOrd="0" presId="urn:microsoft.com/office/officeart/2005/8/layout/vList4"/>
    <dgm:cxn modelId="{7DA93ADF-4EB9-4E5E-9830-2FAAE134B62F}" srcId="{3321A41C-A46D-42CC-A563-781E7008B3D7}" destId="{4D1E85B1-9310-4A8D-92E4-B67296AECDB4}" srcOrd="2" destOrd="0" parTransId="{7BA9FD60-F8C1-4A55-A97E-292AB52B7404}" sibTransId="{EF9B4F34-6DAB-429B-9F16-B32501B9752A}"/>
    <dgm:cxn modelId="{EF60C12D-D945-45B8-A703-9BC95DC98CF2}" type="presOf" srcId="{03880936-9DFD-4D09-B8D2-B83EF397B728}" destId="{5853866A-D2E9-4942-AA07-18DB263A5AA6}" srcOrd="1" destOrd="0" presId="urn:microsoft.com/office/officeart/2005/8/layout/vList4"/>
    <dgm:cxn modelId="{C6D49083-BB72-4A63-9096-4D5768D67BA6}" type="presOf" srcId="{4FEA92AC-5717-45A3-9775-68585F4A1B62}" destId="{BAC1DA38-1B18-4A2D-A909-1A05728B124D}" srcOrd="0" destOrd="0" presId="urn:microsoft.com/office/officeart/2005/8/layout/vList4"/>
    <dgm:cxn modelId="{08E01060-B255-42E0-BE5D-F46C9E976D33}" srcId="{3321A41C-A46D-42CC-A563-781E7008B3D7}" destId="{03880936-9DFD-4D09-B8D2-B83EF397B728}" srcOrd="1" destOrd="0" parTransId="{E3F13FC3-8700-43D8-AE12-D1C76E219D3B}" sibTransId="{C5931B03-66CA-4E01-9B68-43D23B4A878C}"/>
    <dgm:cxn modelId="{840C00A1-0FF9-40A3-AAA6-45D6B012E639}" type="presOf" srcId="{BEA5EA20-40B5-4B37-B0E7-1683D2F51AE2}" destId="{E6C1F7A3-24AD-4330-8D9D-FD39D246CD15}" srcOrd="0" destOrd="0" presId="urn:microsoft.com/office/officeart/2005/8/layout/vList4"/>
    <dgm:cxn modelId="{D9F710E9-233B-42B0-88D8-47B02498609A}" type="presOf" srcId="{BEA5EA20-40B5-4B37-B0E7-1683D2F51AE2}" destId="{E329E34E-F6D4-4F29-BA58-23DF5396AAAE}" srcOrd="1" destOrd="0" presId="urn:microsoft.com/office/officeart/2005/8/layout/vList4"/>
    <dgm:cxn modelId="{00167B40-992F-4A7A-ADC7-5D497D58510F}" type="presParOf" srcId="{082A5F79-F909-476C-BD19-2E59B1114B17}" destId="{78269D69-7CA8-4875-ABC4-99E628D982F4}" srcOrd="0" destOrd="0" presId="urn:microsoft.com/office/officeart/2005/8/layout/vList4"/>
    <dgm:cxn modelId="{75084EB8-3235-4284-B378-0B945DC5E276}" type="presParOf" srcId="{78269D69-7CA8-4875-ABC4-99E628D982F4}" destId="{E6C1F7A3-24AD-4330-8D9D-FD39D246CD15}" srcOrd="0" destOrd="0" presId="urn:microsoft.com/office/officeart/2005/8/layout/vList4"/>
    <dgm:cxn modelId="{ED5FC300-E960-405F-A27C-ED78002DBA47}" type="presParOf" srcId="{78269D69-7CA8-4875-ABC4-99E628D982F4}" destId="{77BD2BAC-B23B-4903-9C24-38546E322042}" srcOrd="1" destOrd="0" presId="urn:microsoft.com/office/officeart/2005/8/layout/vList4"/>
    <dgm:cxn modelId="{2DFE7CE3-9C33-4D67-92E4-9099385609BE}" type="presParOf" srcId="{78269D69-7CA8-4875-ABC4-99E628D982F4}" destId="{E329E34E-F6D4-4F29-BA58-23DF5396AAAE}" srcOrd="2" destOrd="0" presId="urn:microsoft.com/office/officeart/2005/8/layout/vList4"/>
    <dgm:cxn modelId="{E111018F-2D17-48A0-8FC0-C179D30AF628}" type="presParOf" srcId="{082A5F79-F909-476C-BD19-2E59B1114B17}" destId="{47008FE4-0AF7-465B-AEF3-3F95CADC7295}" srcOrd="1" destOrd="0" presId="urn:microsoft.com/office/officeart/2005/8/layout/vList4"/>
    <dgm:cxn modelId="{7230AA7C-1775-45F7-92A4-301705276BEF}" type="presParOf" srcId="{082A5F79-F909-476C-BD19-2E59B1114B17}" destId="{053E2DB4-4594-4FB5-A835-EEAD4BAD7824}" srcOrd="2" destOrd="0" presId="urn:microsoft.com/office/officeart/2005/8/layout/vList4"/>
    <dgm:cxn modelId="{6A476444-9CE4-4751-8103-E23B552ED30F}" type="presParOf" srcId="{053E2DB4-4594-4FB5-A835-EEAD4BAD7824}" destId="{E643EC55-A463-4753-A351-DBEC5988F783}" srcOrd="0" destOrd="0" presId="urn:microsoft.com/office/officeart/2005/8/layout/vList4"/>
    <dgm:cxn modelId="{510FF161-CDDB-413A-931C-D1904AFA7441}" type="presParOf" srcId="{053E2DB4-4594-4FB5-A835-EEAD4BAD7824}" destId="{AB9B7A37-8EB6-4A9D-933C-0ED18FBC502F}" srcOrd="1" destOrd="0" presId="urn:microsoft.com/office/officeart/2005/8/layout/vList4"/>
    <dgm:cxn modelId="{5143F856-7225-40AD-8D64-383FED69B30C}" type="presParOf" srcId="{053E2DB4-4594-4FB5-A835-EEAD4BAD7824}" destId="{5853866A-D2E9-4942-AA07-18DB263A5AA6}" srcOrd="2" destOrd="0" presId="urn:microsoft.com/office/officeart/2005/8/layout/vList4"/>
    <dgm:cxn modelId="{678CE9BC-D612-4C8F-9886-A26A8BECF437}" type="presParOf" srcId="{082A5F79-F909-476C-BD19-2E59B1114B17}" destId="{74C8403E-0972-4215-8B00-A21A0C47965D}" srcOrd="3" destOrd="0" presId="urn:microsoft.com/office/officeart/2005/8/layout/vList4"/>
    <dgm:cxn modelId="{38F4CFAB-978A-44C4-A393-4A9018118CCD}" type="presParOf" srcId="{082A5F79-F909-476C-BD19-2E59B1114B17}" destId="{AC8AA75E-DF75-477A-BB18-272A977BC26A}" srcOrd="4" destOrd="0" presId="urn:microsoft.com/office/officeart/2005/8/layout/vList4"/>
    <dgm:cxn modelId="{2A9170F0-7F85-401A-BD19-1F0529C7A045}" type="presParOf" srcId="{AC8AA75E-DF75-477A-BB18-272A977BC26A}" destId="{117EDEA5-82BE-4D9F-BB74-81EF47069DFF}" srcOrd="0" destOrd="0" presId="urn:microsoft.com/office/officeart/2005/8/layout/vList4"/>
    <dgm:cxn modelId="{47685D95-3B67-4F82-951A-EE8548707FAB}" type="presParOf" srcId="{AC8AA75E-DF75-477A-BB18-272A977BC26A}" destId="{0DCE5185-C129-4C8C-8E4C-E3864704CCD8}" srcOrd="1" destOrd="0" presId="urn:microsoft.com/office/officeart/2005/8/layout/vList4"/>
    <dgm:cxn modelId="{03F44DF6-C039-469C-8676-A239E037FAD3}" type="presParOf" srcId="{AC8AA75E-DF75-477A-BB18-272A977BC26A}" destId="{79B911C3-B09C-401F-9DD9-A86B02AD6ACD}" srcOrd="2" destOrd="0" presId="urn:microsoft.com/office/officeart/2005/8/layout/vList4"/>
    <dgm:cxn modelId="{5BEE89C1-FB04-43A9-A431-6E8EBF04E589}" type="presParOf" srcId="{082A5F79-F909-476C-BD19-2E59B1114B17}" destId="{73A4F272-2C9F-4370-91CE-2C90B2F61631}" srcOrd="5" destOrd="0" presId="urn:microsoft.com/office/officeart/2005/8/layout/vList4"/>
    <dgm:cxn modelId="{D25EAA24-8280-4142-899A-6510FD8704A6}" type="presParOf" srcId="{082A5F79-F909-476C-BD19-2E59B1114B17}" destId="{49833C32-4178-42D8-B624-D569C067258D}" srcOrd="6" destOrd="0" presId="urn:microsoft.com/office/officeart/2005/8/layout/vList4"/>
    <dgm:cxn modelId="{A40D7E55-CACF-4F72-BF28-E7C2E18D8E2C}" type="presParOf" srcId="{49833C32-4178-42D8-B624-D569C067258D}" destId="{BAC1DA38-1B18-4A2D-A909-1A05728B124D}" srcOrd="0" destOrd="0" presId="urn:microsoft.com/office/officeart/2005/8/layout/vList4"/>
    <dgm:cxn modelId="{649CBD0A-5C70-46C2-9515-193FE3E7C8FB}" type="presParOf" srcId="{49833C32-4178-42D8-B624-D569C067258D}" destId="{6450AFFC-7427-4875-B0A5-D564F2278EAE}" srcOrd="1" destOrd="0" presId="urn:microsoft.com/office/officeart/2005/8/layout/vList4"/>
    <dgm:cxn modelId="{8F439BB9-53B6-4765-B555-4A97599800A1}" type="presParOf" srcId="{49833C32-4178-42D8-B624-D569C067258D}" destId="{EBDEE44E-CE05-482C-B8E4-1D5B9AF47E1E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DD8C0-29F4-4EA2-BF48-E0167B23DD40}" type="doc">
      <dgm:prSet loTypeId="urn:microsoft.com/office/officeart/2005/8/layout/cycle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ACF4D7-99B9-4CE5-AA4B-CE25CEB50761}">
      <dgm:prSet custT="1"/>
      <dgm:spPr/>
      <dgm:t>
        <a:bodyPr/>
        <a:lstStyle/>
        <a:p>
          <a:pPr marL="0" indent="0" algn="l"/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E36F14-1023-41FE-B3D0-068C406CE254}" type="parTrans" cxnId="{8BD67D6A-D854-410B-A01B-846BD1DCE31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7666E38-6C3F-4367-98FB-440423D37D2E}" type="sibTrans" cxnId="{8BD67D6A-D854-410B-A01B-846BD1DCE31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568DCBE-EB59-4120-AA02-222F54467336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полицейский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9389B53-B4CC-442E-9445-C3CD0083A4BE}" type="parTrans" cxnId="{9ED121BC-ABE7-4D0C-BC87-D552AC08B4E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38C2A0E-C1F3-45ED-A1D4-63382AD1C22D}" type="sibTrans" cxnId="{9ED121BC-ABE7-4D0C-BC87-D552AC08B4E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4CD8A5E-39FA-4570-B3AC-7FFD8705F962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военнослужащий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F595396-110C-44E6-ADD2-B620CBFFB386}" type="parTrans" cxnId="{C546C896-B7A0-4014-B963-4C135BEDAF4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C4AC6B9-E333-4B8C-8C1A-954540AEF9B0}" type="sibTrans" cxnId="{C546C896-B7A0-4014-B963-4C135BEDAF4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01AF39B-68E1-4068-AF58-5F414B2419E8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бухгалтер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0891095-1676-402A-85C1-90BF7B317F6D}" type="parTrans" cxnId="{CA40A60C-7BF1-4F4F-A849-3C80869A98C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8FA7F96-B7C6-4AB8-83AC-C54340577A8C}" type="sibTrans" cxnId="{CA40A60C-7BF1-4F4F-A849-3C80869A98C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0B44C2C-57AA-466D-AFF1-3DE976A6C298}">
      <dgm:prSet custT="1"/>
      <dgm:spPr/>
      <dgm:t>
        <a:bodyPr/>
        <a:lstStyle/>
        <a:p>
          <a:pPr algn="l"/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061B8-026C-4428-B9A4-930C6447F731}" type="parTrans" cxnId="{8B206B47-DD05-4E0A-8CFA-8DCD8668B61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3F742CF-55DB-419B-8E51-FC65BE2C74CF}" type="sibTrans" cxnId="{8B206B47-DD05-4E0A-8CFA-8DCD8668B61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E68BA51-D251-4928-9C45-56599CF15360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врач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798CDC2-057D-43F4-B359-7A25B0DD1C11}" type="parTrans" cxnId="{C11B3038-5E44-435E-B74C-709C0C00C7B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EE0D1FD-7CD0-43AA-8D0C-86A5260C3CAE}" type="sibTrans" cxnId="{C11B3038-5E44-435E-B74C-709C0C00C7B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BFFCA4C-BC8B-4D2C-97F3-2C21469201B8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медсестра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8693C27-FC75-4DEF-9084-8AD18D6FA9FD}" type="parTrans" cxnId="{94E010DB-DAB6-451F-8A3E-F9FC1E37C22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1298288-764F-4F29-93F7-DEC10626E3AE}" type="sibTrans" cxnId="{94E010DB-DAB6-451F-8A3E-F9FC1E37C22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EA14C9A-72B6-44AA-A466-0167D041B6DF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повар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41C4B90-7B86-4560-946E-CF848804F647}" type="parTrans" cxnId="{A80DA9D6-0837-4702-947C-954474A81CB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66A510D-193B-46E9-9FD8-265E6D839944}" type="sibTrans" cxnId="{A80DA9D6-0837-4702-947C-954474A81CB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A051D73-B29C-4F1C-B1CC-137534421A89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химик-лаборант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B661CF5-E547-4369-8B6C-9DFBA0F74148}" type="parTrans" cxnId="{93B4BE03-35EC-49BD-AE12-2261D2DA3B6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9AE0287-5746-411C-B81B-AC972E9D4904}" type="sibTrans" cxnId="{93B4BE03-35EC-49BD-AE12-2261D2DA3B6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514A78A-CC9C-4D87-AB3C-6D56FC1492A6}">
      <dgm:prSet custT="1"/>
      <dgm:spPr/>
      <dgm:t>
        <a:bodyPr/>
        <a:lstStyle/>
        <a:p>
          <a:pPr algn="l"/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D6EBEE-226A-43A4-842C-3A86384FDB27}" type="parTrans" cxnId="{7C1078FF-3F05-4620-AD1E-FB97FA48EC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9038D16-7300-4D80-8337-4FF2A4003B91}" type="sibTrans" cxnId="{7C1078FF-3F05-4620-AD1E-FB97FA48EC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3B00B39-33F7-4B9E-A27F-F53D5C6B35EE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учитель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D93EC21-4433-42D5-A65D-3CB7DA8518E8}" type="parTrans" cxnId="{8BAA4BBD-81D6-44E5-93D4-AEAA3BB7299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5BB4399-3E9A-4172-8214-0EA0B11C0C00}" type="sibTrans" cxnId="{8BAA4BBD-81D6-44E5-93D4-AEAA3BB7299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95BEBAF-D921-4CD6-9098-C50CB5CC5210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воспитатель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5D2380A-C5C8-4372-AD3E-70FCBA42DC1C}" type="parTrans" cxnId="{86392DF5-7A33-4D6A-92BF-A08A4A51CBD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A965CF4-4368-44D0-A6EA-C726D932962F}" type="sibTrans" cxnId="{86392DF5-7A33-4D6A-92BF-A08A4A51CBD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6EF2F4E-0880-4A50-9121-A98119B4A0FE}">
      <dgm:prSet custT="1"/>
      <dgm:spPr/>
      <dgm:t>
        <a:bodyPr/>
        <a:lstStyle/>
        <a:p>
          <a:pPr marL="0" indent="0" algn="l"/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5EF88F-03BD-4566-B227-84E765989253}" type="parTrans" cxnId="{F85ADF03-B9BB-48B0-AFD5-72D0C92681D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5BC95EA-0E30-4C6D-AC86-809E9A658095}" type="sibTrans" cxnId="{F85ADF03-B9BB-48B0-AFD5-72D0C92681D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0043FD0-F316-4888-8803-5BFFCF044CEB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геолог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684A14B-91A1-4DF9-9681-7081B5DBD0E1}" type="parTrans" cxnId="{F2800A31-9C59-4EF0-B849-4DC30DEA795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32CE427-7945-4CE5-98DB-8D77436FEF44}" type="sibTrans" cxnId="{F2800A31-9C59-4EF0-B849-4DC30DEA795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868ED2E-C2E6-4BBE-B589-A0BB022C964A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оператор по добыче нефти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5E9522C-69F4-47DA-8070-3AFE7E74E0DA}" type="parTrans" cxnId="{3F4355DA-5A82-457B-9900-4A4DEEE0448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6285EE3-7D0F-4FA8-A7F4-242CE7EE49E4}" type="sibTrans" cxnId="{3F4355DA-5A82-457B-9900-4A4DEEE0448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54E5D8D-5989-4D0D-B124-05EF9B1742AB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программист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27A5A02-7E3F-4C26-9830-F42B2E765FB9}" type="parTrans" cxnId="{B3389FAB-0164-4AE4-9063-295347627FF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7E9DF4A-E91D-42FB-8747-59B0AE69A724}" type="sibTrans" cxnId="{B3389FAB-0164-4AE4-9063-295347627FF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C2C76AA-3799-4DF0-BCF7-56EB74C36A55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инженер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92F9424-758F-4E9D-9E7E-4A1D44B600F7}" type="parTrans" cxnId="{935BF1FB-BBCA-495D-BE72-5F64BC7F90A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AB9B783-F152-4EA1-B072-89BD07F85750}" type="sibTrans" cxnId="{935BF1FB-BBCA-495D-BE72-5F64BC7F90A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34ECAFE-5680-41B9-B51C-455A21960185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слесарь-электрик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882BF90-3D09-4D6A-9CD9-B83948CFE729}" type="parTrans" cxnId="{213EA000-2F3E-4B1B-B959-33EBFDCB6E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1BA569C-81ED-4BD3-9448-4F8B2F98C234}" type="sibTrans" cxnId="{213EA000-2F3E-4B1B-B959-33EBFDCB6E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D936621-EB1A-4A08-9215-C6220A993A22}" type="pres">
      <dgm:prSet presAssocID="{F1CDD8C0-29F4-4EA2-BF48-E0167B23DD4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D3DC4-67E7-4BBB-89F9-FFA8E3EB04CA}" type="pres">
      <dgm:prSet presAssocID="{F1CDD8C0-29F4-4EA2-BF48-E0167B23DD40}" presName="children" presStyleCnt="0"/>
      <dgm:spPr/>
      <dgm:t>
        <a:bodyPr/>
        <a:lstStyle/>
        <a:p>
          <a:endParaRPr lang="ru-RU"/>
        </a:p>
      </dgm:t>
    </dgm:pt>
    <dgm:pt modelId="{E3985EF7-4EEE-43FC-A8F8-F633D727D1A1}" type="pres">
      <dgm:prSet presAssocID="{F1CDD8C0-29F4-4EA2-BF48-E0167B23DD40}" presName="child1group" presStyleCnt="0"/>
      <dgm:spPr/>
      <dgm:t>
        <a:bodyPr/>
        <a:lstStyle/>
        <a:p>
          <a:endParaRPr lang="ru-RU"/>
        </a:p>
      </dgm:t>
    </dgm:pt>
    <dgm:pt modelId="{186B6166-5CA9-4D6F-9765-BC6C6D4302D4}" type="pres">
      <dgm:prSet presAssocID="{F1CDD8C0-29F4-4EA2-BF48-E0167B23DD40}" presName="child1" presStyleLbl="bgAcc1" presStyleIdx="0" presStyleCnt="4" custScaleX="141882" custLinFactNeighborX="-9147" custLinFactNeighborY="4784"/>
      <dgm:spPr/>
      <dgm:t>
        <a:bodyPr/>
        <a:lstStyle/>
        <a:p>
          <a:endParaRPr lang="ru-RU"/>
        </a:p>
      </dgm:t>
    </dgm:pt>
    <dgm:pt modelId="{545AAFF4-6E34-487B-9F93-61A89596AF62}" type="pres">
      <dgm:prSet presAssocID="{F1CDD8C0-29F4-4EA2-BF48-E0167B23DD4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A7E3E-3DD2-4C88-86FF-8881E53F7C8E}" type="pres">
      <dgm:prSet presAssocID="{F1CDD8C0-29F4-4EA2-BF48-E0167B23DD40}" presName="child2group" presStyleCnt="0"/>
      <dgm:spPr/>
      <dgm:t>
        <a:bodyPr/>
        <a:lstStyle/>
        <a:p>
          <a:endParaRPr lang="ru-RU"/>
        </a:p>
      </dgm:t>
    </dgm:pt>
    <dgm:pt modelId="{13265AF5-81BB-485C-AE27-CB50875B1295}" type="pres">
      <dgm:prSet presAssocID="{F1CDD8C0-29F4-4EA2-BF48-E0167B23DD40}" presName="child2" presStyleLbl="bgAcc1" presStyleIdx="1" presStyleCnt="4" custLinFactNeighborX="13069" custLinFactNeighborY="4784"/>
      <dgm:spPr/>
      <dgm:t>
        <a:bodyPr/>
        <a:lstStyle/>
        <a:p>
          <a:endParaRPr lang="ru-RU"/>
        </a:p>
      </dgm:t>
    </dgm:pt>
    <dgm:pt modelId="{4284F877-A6EE-4CA9-9B66-71102936B2D7}" type="pres">
      <dgm:prSet presAssocID="{F1CDD8C0-29F4-4EA2-BF48-E0167B23DD4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4B9F0-E459-4C95-A969-1B2BF129F7F8}" type="pres">
      <dgm:prSet presAssocID="{F1CDD8C0-29F4-4EA2-BF48-E0167B23DD40}" presName="child3group" presStyleCnt="0"/>
      <dgm:spPr/>
      <dgm:t>
        <a:bodyPr/>
        <a:lstStyle/>
        <a:p>
          <a:endParaRPr lang="ru-RU"/>
        </a:p>
      </dgm:t>
    </dgm:pt>
    <dgm:pt modelId="{CA97D96F-1886-4CE2-9DEB-1BEB5D294FBB}" type="pres">
      <dgm:prSet presAssocID="{F1CDD8C0-29F4-4EA2-BF48-E0167B23DD40}" presName="child3" presStyleLbl="bgAcc1" presStyleIdx="2" presStyleCnt="4" custScaleX="109126" custLinFactNeighborX="5052" custLinFactNeighborY="25332"/>
      <dgm:spPr/>
      <dgm:t>
        <a:bodyPr/>
        <a:lstStyle/>
        <a:p>
          <a:endParaRPr lang="ru-RU"/>
        </a:p>
      </dgm:t>
    </dgm:pt>
    <dgm:pt modelId="{FD9EB14F-DDA7-4C57-B32B-FBF9F7BA2D82}" type="pres">
      <dgm:prSet presAssocID="{F1CDD8C0-29F4-4EA2-BF48-E0167B23DD4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636F-8F53-4182-B5A4-20E108152F97}" type="pres">
      <dgm:prSet presAssocID="{F1CDD8C0-29F4-4EA2-BF48-E0167B23DD40}" presName="child4group" presStyleCnt="0"/>
      <dgm:spPr/>
      <dgm:t>
        <a:bodyPr/>
        <a:lstStyle/>
        <a:p>
          <a:endParaRPr lang="ru-RU"/>
        </a:p>
      </dgm:t>
    </dgm:pt>
    <dgm:pt modelId="{B150A28E-7AC3-4AF4-B3C1-679FE6478B60}" type="pres">
      <dgm:prSet presAssocID="{F1CDD8C0-29F4-4EA2-BF48-E0167B23DD40}" presName="child4" presStyleLbl="bgAcc1" presStyleIdx="3" presStyleCnt="4" custScaleX="136997" custScaleY="201047" custLinFactNeighborX="-11590" custLinFactNeighborY="-25132"/>
      <dgm:spPr/>
      <dgm:t>
        <a:bodyPr/>
        <a:lstStyle/>
        <a:p>
          <a:endParaRPr lang="ru-RU"/>
        </a:p>
      </dgm:t>
    </dgm:pt>
    <dgm:pt modelId="{A73987EB-82A5-4287-A9B3-84DF322936A8}" type="pres">
      <dgm:prSet presAssocID="{F1CDD8C0-29F4-4EA2-BF48-E0167B23DD4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831F0-080A-4FCC-97FF-AF29EA8CFFFE}" type="pres">
      <dgm:prSet presAssocID="{F1CDD8C0-29F4-4EA2-BF48-E0167B23DD40}" presName="childPlaceholder" presStyleCnt="0"/>
      <dgm:spPr/>
      <dgm:t>
        <a:bodyPr/>
        <a:lstStyle/>
        <a:p>
          <a:endParaRPr lang="ru-RU"/>
        </a:p>
      </dgm:t>
    </dgm:pt>
    <dgm:pt modelId="{67933D4A-CD8C-4DA3-883B-6FE46CF93DD4}" type="pres">
      <dgm:prSet presAssocID="{F1CDD8C0-29F4-4EA2-BF48-E0167B23DD40}" presName="circle" presStyleCnt="0"/>
      <dgm:spPr/>
      <dgm:t>
        <a:bodyPr/>
        <a:lstStyle/>
        <a:p>
          <a:endParaRPr lang="ru-RU"/>
        </a:p>
      </dgm:t>
    </dgm:pt>
    <dgm:pt modelId="{0FAC0073-0F50-44EB-A1E1-5FCCA724FB2C}" type="pres">
      <dgm:prSet presAssocID="{F1CDD8C0-29F4-4EA2-BF48-E0167B23DD4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435A-6272-46B5-AFCD-B857B1C5A42A}" type="pres">
      <dgm:prSet presAssocID="{F1CDD8C0-29F4-4EA2-BF48-E0167B23DD4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A2E1F-228B-4042-9AC7-2A4C42ABE9EA}" type="pres">
      <dgm:prSet presAssocID="{F1CDD8C0-29F4-4EA2-BF48-E0167B23DD4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3AC77-F6A6-4408-B5A9-2933B8DDFFB6}" type="pres">
      <dgm:prSet presAssocID="{F1CDD8C0-29F4-4EA2-BF48-E0167B23DD4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0E490-4620-42BC-964B-7928642B1631}" type="pres">
      <dgm:prSet presAssocID="{F1CDD8C0-29F4-4EA2-BF48-E0167B23DD40}" presName="quadrantPlaceholder" presStyleCnt="0"/>
      <dgm:spPr/>
      <dgm:t>
        <a:bodyPr/>
        <a:lstStyle/>
        <a:p>
          <a:endParaRPr lang="ru-RU"/>
        </a:p>
      </dgm:t>
    </dgm:pt>
    <dgm:pt modelId="{71651143-422C-4A55-8117-730F8CF7C4D1}" type="pres">
      <dgm:prSet presAssocID="{F1CDD8C0-29F4-4EA2-BF48-E0167B23DD40}" presName="center1" presStyleLbl="fgShp" presStyleIdx="0" presStyleCnt="2"/>
      <dgm:spPr>
        <a:noFill/>
      </dgm:spPr>
      <dgm:t>
        <a:bodyPr/>
        <a:lstStyle/>
        <a:p>
          <a:endParaRPr lang="ru-RU"/>
        </a:p>
      </dgm:t>
    </dgm:pt>
    <dgm:pt modelId="{5795CAAB-D1A4-4390-8BD9-AB2AEE108133}" type="pres">
      <dgm:prSet presAssocID="{F1CDD8C0-29F4-4EA2-BF48-E0167B23DD40}" presName="center2" presStyleLbl="fgShp" presStyleIdx="1" presStyleCnt="2"/>
      <dgm:spPr>
        <a:noFill/>
      </dgm:spPr>
      <dgm:t>
        <a:bodyPr/>
        <a:lstStyle/>
        <a:p>
          <a:endParaRPr lang="ru-RU"/>
        </a:p>
      </dgm:t>
    </dgm:pt>
  </dgm:ptLst>
  <dgm:cxnLst>
    <dgm:cxn modelId="{2BE2C8DD-824C-47A9-ACD9-575BA661985B}" type="presOf" srcId="{FA051D73-B29C-4F1C-B1CC-137534421A89}" destId="{4284F877-A6EE-4CA9-9B66-71102936B2D7}" srcOrd="1" destOrd="3" presId="urn:microsoft.com/office/officeart/2005/8/layout/cycle4"/>
    <dgm:cxn modelId="{A9082BF4-0BB6-4EDC-BEEA-E129064A1F98}" type="presOf" srcId="{DE68BA51-D251-4928-9C45-56599CF15360}" destId="{13265AF5-81BB-485C-AE27-CB50875B1295}" srcOrd="0" destOrd="0" presId="urn:microsoft.com/office/officeart/2005/8/layout/cycle4"/>
    <dgm:cxn modelId="{F2800A31-9C59-4EF0-B849-4DC30DEA7951}" srcId="{26EF2F4E-0880-4A50-9121-A98119B4A0FE}" destId="{40043FD0-F316-4888-8803-5BFFCF044CEB}" srcOrd="0" destOrd="0" parTransId="{3684A14B-91A1-4DF9-9681-7081B5DBD0E1}" sibTransId="{032CE427-7945-4CE5-98DB-8D77436FEF44}"/>
    <dgm:cxn modelId="{86EFB95D-0998-44EB-98DE-E50FDBBE22C4}" type="presOf" srcId="{B3B00B39-33F7-4B9E-A27F-F53D5C6B35EE}" destId="{FD9EB14F-DDA7-4C57-B32B-FBF9F7BA2D82}" srcOrd="1" destOrd="0" presId="urn:microsoft.com/office/officeart/2005/8/layout/cycle4"/>
    <dgm:cxn modelId="{F444DE0E-BC31-4ED1-8E1E-4C351E7DB234}" type="presOf" srcId="{3514A78A-CC9C-4D87-AB3C-6D56FC1492A6}" destId="{C86A2E1F-228B-4042-9AC7-2A4C42ABE9EA}" srcOrd="0" destOrd="0" presId="urn:microsoft.com/office/officeart/2005/8/layout/cycle4"/>
    <dgm:cxn modelId="{85F2A871-E79D-4518-97C0-483D03141D00}" type="presOf" srcId="{24CD8A5E-39FA-4570-B3AC-7FFD8705F962}" destId="{186B6166-5CA9-4D6F-9765-BC6C6D4302D4}" srcOrd="0" destOrd="1" presId="urn:microsoft.com/office/officeart/2005/8/layout/cycle4"/>
    <dgm:cxn modelId="{A628940D-F547-42A5-9F10-70AA05C23C34}" type="presOf" srcId="{40043FD0-F316-4888-8803-5BFFCF044CEB}" destId="{B150A28E-7AC3-4AF4-B3C1-679FE6478B60}" srcOrd="0" destOrd="0" presId="urn:microsoft.com/office/officeart/2005/8/layout/cycle4"/>
    <dgm:cxn modelId="{07C74D27-173D-4386-BF33-6DDFA24B31FF}" type="presOf" srcId="{40043FD0-F316-4888-8803-5BFFCF044CEB}" destId="{A73987EB-82A5-4287-A9B3-84DF322936A8}" srcOrd="1" destOrd="0" presId="urn:microsoft.com/office/officeart/2005/8/layout/cycle4"/>
    <dgm:cxn modelId="{3F4355DA-5A82-457B-9900-4A4DEEE0448C}" srcId="{26EF2F4E-0880-4A50-9121-A98119B4A0FE}" destId="{D868ED2E-C2E6-4BBE-B589-A0BB022C964A}" srcOrd="1" destOrd="0" parTransId="{35E9522C-69F4-47DA-8070-3AFE7E74E0DA}" sibTransId="{36285EE3-7D0F-4FA8-A7F4-242CE7EE49E4}"/>
    <dgm:cxn modelId="{93B4BE03-35EC-49BD-AE12-2261D2DA3B64}" srcId="{70B44C2C-57AA-466D-AFF1-3DE976A6C298}" destId="{FA051D73-B29C-4F1C-B1CC-137534421A89}" srcOrd="3" destOrd="0" parTransId="{6B661CF5-E547-4369-8B6C-9DFBA0F74148}" sibTransId="{29AE0287-5746-411C-B81B-AC972E9D4904}"/>
    <dgm:cxn modelId="{4F44B235-A1DC-4793-92C6-B0751F6638F6}" type="presOf" srcId="{501AF39B-68E1-4068-AF58-5F414B2419E8}" destId="{186B6166-5CA9-4D6F-9765-BC6C6D4302D4}" srcOrd="0" destOrd="2" presId="urn:microsoft.com/office/officeart/2005/8/layout/cycle4"/>
    <dgm:cxn modelId="{7C1078FF-3F05-4620-AD1E-FB97FA48EC36}" srcId="{F1CDD8C0-29F4-4EA2-BF48-E0167B23DD40}" destId="{3514A78A-CC9C-4D87-AB3C-6D56FC1492A6}" srcOrd="2" destOrd="0" parTransId="{3CD6EBEE-226A-43A4-842C-3A86384FDB27}" sibTransId="{99038D16-7300-4D80-8337-4FF2A4003B91}"/>
    <dgm:cxn modelId="{8B206B47-DD05-4E0A-8CFA-8DCD8668B61E}" srcId="{F1CDD8C0-29F4-4EA2-BF48-E0167B23DD40}" destId="{70B44C2C-57AA-466D-AFF1-3DE976A6C298}" srcOrd="1" destOrd="0" parTransId="{21A061B8-026C-4428-B9A4-930C6447F731}" sibTransId="{E3F742CF-55DB-419B-8E51-FC65BE2C74CF}"/>
    <dgm:cxn modelId="{B98D5BDE-7930-4115-B6F0-8D5B4ADD29A1}" type="presOf" srcId="{24CD8A5E-39FA-4570-B3AC-7FFD8705F962}" destId="{545AAFF4-6E34-487B-9F93-61A89596AF62}" srcOrd="1" destOrd="1" presId="urn:microsoft.com/office/officeart/2005/8/layout/cycle4"/>
    <dgm:cxn modelId="{2E2E996F-8299-45B8-99B8-B6ADE9823419}" type="presOf" srcId="{DE68BA51-D251-4928-9C45-56599CF15360}" destId="{4284F877-A6EE-4CA9-9B66-71102936B2D7}" srcOrd="1" destOrd="0" presId="urn:microsoft.com/office/officeart/2005/8/layout/cycle4"/>
    <dgm:cxn modelId="{9ED121BC-ABE7-4D0C-BC87-D552AC08B4ED}" srcId="{C7ACF4D7-99B9-4CE5-AA4B-CE25CEB50761}" destId="{D568DCBE-EB59-4120-AA02-222F54467336}" srcOrd="0" destOrd="0" parTransId="{D9389B53-B4CC-442E-9445-C3CD0083A4BE}" sibTransId="{638C2A0E-C1F3-45ED-A1D4-63382AD1C22D}"/>
    <dgm:cxn modelId="{C2C9F745-6961-4C7B-8DDE-EA3B8C1B2FBF}" type="presOf" srcId="{501AF39B-68E1-4068-AF58-5F414B2419E8}" destId="{545AAFF4-6E34-487B-9F93-61A89596AF62}" srcOrd="1" destOrd="2" presId="urn:microsoft.com/office/officeart/2005/8/layout/cycle4"/>
    <dgm:cxn modelId="{23FD5640-A50B-411D-8882-A9F36645C90A}" type="presOf" srcId="{2C2C76AA-3799-4DF0-BCF7-56EB74C36A55}" destId="{B150A28E-7AC3-4AF4-B3C1-679FE6478B60}" srcOrd="0" destOrd="3" presId="urn:microsoft.com/office/officeart/2005/8/layout/cycle4"/>
    <dgm:cxn modelId="{C11B3038-5E44-435E-B74C-709C0C00C7BF}" srcId="{70B44C2C-57AA-466D-AFF1-3DE976A6C298}" destId="{DE68BA51-D251-4928-9C45-56599CF15360}" srcOrd="0" destOrd="0" parTransId="{C798CDC2-057D-43F4-B359-7A25B0DD1C11}" sibTransId="{3EE0D1FD-7CD0-43AA-8D0C-86A5260C3CAE}"/>
    <dgm:cxn modelId="{8570C5DF-3D17-4A1E-9E68-A42C8616BD23}" type="presOf" srcId="{B3B00B39-33F7-4B9E-A27F-F53D5C6B35EE}" destId="{CA97D96F-1886-4CE2-9DEB-1BEB5D294FBB}" srcOrd="0" destOrd="0" presId="urn:microsoft.com/office/officeart/2005/8/layout/cycle4"/>
    <dgm:cxn modelId="{4C00F1EB-B543-46AE-8F21-800DEC9256C7}" type="presOf" srcId="{C7ACF4D7-99B9-4CE5-AA4B-CE25CEB50761}" destId="{0FAC0073-0F50-44EB-A1E1-5FCCA724FB2C}" srcOrd="0" destOrd="0" presId="urn:microsoft.com/office/officeart/2005/8/layout/cycle4"/>
    <dgm:cxn modelId="{9F4FEDD1-B861-46E9-9EE9-045CD0F1C388}" type="presOf" srcId="{C54E5D8D-5989-4D0D-B124-05EF9B1742AB}" destId="{A73987EB-82A5-4287-A9B3-84DF322936A8}" srcOrd="1" destOrd="2" presId="urn:microsoft.com/office/officeart/2005/8/layout/cycle4"/>
    <dgm:cxn modelId="{677C4177-38A4-4408-9657-6F5D4C248538}" type="presOf" srcId="{F1CDD8C0-29F4-4EA2-BF48-E0167B23DD40}" destId="{2D936621-EB1A-4A08-9215-C6220A993A22}" srcOrd="0" destOrd="0" presId="urn:microsoft.com/office/officeart/2005/8/layout/cycle4"/>
    <dgm:cxn modelId="{173F529F-1ED9-4869-B6BA-916952242CA4}" type="presOf" srcId="{D568DCBE-EB59-4120-AA02-222F54467336}" destId="{545AAFF4-6E34-487B-9F93-61A89596AF62}" srcOrd="1" destOrd="0" presId="urn:microsoft.com/office/officeart/2005/8/layout/cycle4"/>
    <dgm:cxn modelId="{959C59D4-D681-45ED-85D2-07CC35AA045F}" type="presOf" srcId="{834ECAFE-5680-41B9-B51C-455A21960185}" destId="{A73987EB-82A5-4287-A9B3-84DF322936A8}" srcOrd="1" destOrd="4" presId="urn:microsoft.com/office/officeart/2005/8/layout/cycle4"/>
    <dgm:cxn modelId="{B3389FAB-0164-4AE4-9063-295347627FF3}" srcId="{26EF2F4E-0880-4A50-9121-A98119B4A0FE}" destId="{C54E5D8D-5989-4D0D-B124-05EF9B1742AB}" srcOrd="2" destOrd="0" parTransId="{427A5A02-7E3F-4C26-9830-F42B2E765FB9}" sibTransId="{B7E9DF4A-E91D-42FB-8747-59B0AE69A724}"/>
    <dgm:cxn modelId="{DC4E942C-5D78-4687-8D34-88F22E54B8E2}" type="presOf" srcId="{C54E5D8D-5989-4D0D-B124-05EF9B1742AB}" destId="{B150A28E-7AC3-4AF4-B3C1-679FE6478B60}" srcOrd="0" destOrd="2" presId="urn:microsoft.com/office/officeart/2005/8/layout/cycle4"/>
    <dgm:cxn modelId="{B5258532-015B-4521-9DC9-D2B05FE0324B}" type="presOf" srcId="{D868ED2E-C2E6-4BBE-B589-A0BB022C964A}" destId="{B150A28E-7AC3-4AF4-B3C1-679FE6478B60}" srcOrd="0" destOrd="1" presId="urn:microsoft.com/office/officeart/2005/8/layout/cycle4"/>
    <dgm:cxn modelId="{38667D6D-D5DA-4AA7-9FF9-F8DC493313C1}" type="presOf" srcId="{BEA14C9A-72B6-44AA-A466-0167D041B6DF}" destId="{13265AF5-81BB-485C-AE27-CB50875B1295}" srcOrd="0" destOrd="2" presId="urn:microsoft.com/office/officeart/2005/8/layout/cycle4"/>
    <dgm:cxn modelId="{8BAA4BBD-81D6-44E5-93D4-AEAA3BB72997}" srcId="{3514A78A-CC9C-4D87-AB3C-6D56FC1492A6}" destId="{B3B00B39-33F7-4B9E-A27F-F53D5C6B35EE}" srcOrd="0" destOrd="0" parTransId="{6D93EC21-4433-42D5-A65D-3CB7DA8518E8}" sibTransId="{E5BB4399-3E9A-4172-8214-0EA0B11C0C00}"/>
    <dgm:cxn modelId="{86392DF5-7A33-4D6A-92BF-A08A4A51CBD4}" srcId="{3514A78A-CC9C-4D87-AB3C-6D56FC1492A6}" destId="{895BEBAF-D921-4CD6-9098-C50CB5CC5210}" srcOrd="1" destOrd="0" parTransId="{35D2380A-C5C8-4372-AD3E-70FCBA42DC1C}" sibTransId="{3A965CF4-4368-44D0-A6EA-C726D932962F}"/>
    <dgm:cxn modelId="{8BD67D6A-D854-410B-A01B-846BD1DCE311}" srcId="{F1CDD8C0-29F4-4EA2-BF48-E0167B23DD40}" destId="{C7ACF4D7-99B9-4CE5-AA4B-CE25CEB50761}" srcOrd="0" destOrd="0" parTransId="{EAE36F14-1023-41FE-B3D0-068C406CE254}" sibTransId="{27666E38-6C3F-4367-98FB-440423D37D2E}"/>
    <dgm:cxn modelId="{4C1977B8-252E-4DB3-AC3F-058CA598F071}" type="presOf" srcId="{D868ED2E-C2E6-4BBE-B589-A0BB022C964A}" destId="{A73987EB-82A5-4287-A9B3-84DF322936A8}" srcOrd="1" destOrd="1" presId="urn:microsoft.com/office/officeart/2005/8/layout/cycle4"/>
    <dgm:cxn modelId="{CA40A60C-7BF1-4F4F-A849-3C80869A98C4}" srcId="{C7ACF4D7-99B9-4CE5-AA4B-CE25CEB50761}" destId="{501AF39B-68E1-4068-AF58-5F414B2419E8}" srcOrd="2" destOrd="0" parTransId="{00891095-1676-402A-85C1-90BF7B317F6D}" sibTransId="{48FA7F96-B7C6-4AB8-83AC-C54340577A8C}"/>
    <dgm:cxn modelId="{89BDAFB3-2656-4AF5-8AAC-3D9D6E33B81E}" type="presOf" srcId="{70B44C2C-57AA-466D-AFF1-3DE976A6C298}" destId="{A931435A-6272-46B5-AFCD-B857B1C5A42A}" srcOrd="0" destOrd="0" presId="urn:microsoft.com/office/officeart/2005/8/layout/cycle4"/>
    <dgm:cxn modelId="{7D619229-5A48-45A4-9119-694ACAD0914D}" type="presOf" srcId="{2BFFCA4C-BC8B-4D2C-97F3-2C21469201B8}" destId="{4284F877-A6EE-4CA9-9B66-71102936B2D7}" srcOrd="1" destOrd="1" presId="urn:microsoft.com/office/officeart/2005/8/layout/cycle4"/>
    <dgm:cxn modelId="{04109CDE-193D-4B7B-87A0-0093F7898EAF}" type="presOf" srcId="{26EF2F4E-0880-4A50-9121-A98119B4A0FE}" destId="{B1F3AC77-F6A6-4408-B5A9-2933B8DDFFB6}" srcOrd="0" destOrd="0" presId="urn:microsoft.com/office/officeart/2005/8/layout/cycle4"/>
    <dgm:cxn modelId="{C2942A3B-996A-4B55-8E47-77C65CD0334A}" type="presOf" srcId="{FA051D73-B29C-4F1C-B1CC-137534421A89}" destId="{13265AF5-81BB-485C-AE27-CB50875B1295}" srcOrd="0" destOrd="3" presId="urn:microsoft.com/office/officeart/2005/8/layout/cycle4"/>
    <dgm:cxn modelId="{13C4C86E-BBF0-41D2-AE56-3F69F6FD4EBF}" type="presOf" srcId="{895BEBAF-D921-4CD6-9098-C50CB5CC5210}" destId="{FD9EB14F-DDA7-4C57-B32B-FBF9F7BA2D82}" srcOrd="1" destOrd="1" presId="urn:microsoft.com/office/officeart/2005/8/layout/cycle4"/>
    <dgm:cxn modelId="{60FE7C17-1F07-44A8-94ED-4A0AFE803C8A}" type="presOf" srcId="{895BEBAF-D921-4CD6-9098-C50CB5CC5210}" destId="{CA97D96F-1886-4CE2-9DEB-1BEB5D294FBB}" srcOrd="0" destOrd="1" presId="urn:microsoft.com/office/officeart/2005/8/layout/cycle4"/>
    <dgm:cxn modelId="{3E8D471F-6320-4573-9D42-C474CF93A1AC}" type="presOf" srcId="{BEA14C9A-72B6-44AA-A466-0167D041B6DF}" destId="{4284F877-A6EE-4CA9-9B66-71102936B2D7}" srcOrd="1" destOrd="2" presId="urn:microsoft.com/office/officeart/2005/8/layout/cycle4"/>
    <dgm:cxn modelId="{7F285F35-B5D0-45FA-B2EC-D592EC9D4831}" type="presOf" srcId="{834ECAFE-5680-41B9-B51C-455A21960185}" destId="{B150A28E-7AC3-4AF4-B3C1-679FE6478B60}" srcOrd="0" destOrd="4" presId="urn:microsoft.com/office/officeart/2005/8/layout/cycle4"/>
    <dgm:cxn modelId="{FCD8E6F7-0C96-4610-9D9D-2D8A37EDD441}" type="presOf" srcId="{D568DCBE-EB59-4120-AA02-222F54467336}" destId="{186B6166-5CA9-4D6F-9765-BC6C6D4302D4}" srcOrd="0" destOrd="0" presId="urn:microsoft.com/office/officeart/2005/8/layout/cycle4"/>
    <dgm:cxn modelId="{B9C56734-BF11-4E0A-BC2F-DF1102EB70C9}" type="presOf" srcId="{2C2C76AA-3799-4DF0-BCF7-56EB74C36A55}" destId="{A73987EB-82A5-4287-A9B3-84DF322936A8}" srcOrd="1" destOrd="3" presId="urn:microsoft.com/office/officeart/2005/8/layout/cycle4"/>
    <dgm:cxn modelId="{935BF1FB-BBCA-495D-BE72-5F64BC7F90A5}" srcId="{26EF2F4E-0880-4A50-9121-A98119B4A0FE}" destId="{2C2C76AA-3799-4DF0-BCF7-56EB74C36A55}" srcOrd="3" destOrd="0" parTransId="{D92F9424-758F-4E9D-9E7E-4A1D44B600F7}" sibTransId="{5AB9B783-F152-4EA1-B072-89BD07F85750}"/>
    <dgm:cxn modelId="{213EA000-2F3E-4B1B-B959-33EBFDCB6E2B}" srcId="{26EF2F4E-0880-4A50-9121-A98119B4A0FE}" destId="{834ECAFE-5680-41B9-B51C-455A21960185}" srcOrd="4" destOrd="0" parTransId="{5882BF90-3D09-4D6A-9CD9-B83948CFE729}" sibTransId="{81BA569C-81ED-4BD3-9448-4F8B2F98C234}"/>
    <dgm:cxn modelId="{C546C896-B7A0-4014-B963-4C135BEDAF4D}" srcId="{C7ACF4D7-99B9-4CE5-AA4B-CE25CEB50761}" destId="{24CD8A5E-39FA-4570-B3AC-7FFD8705F962}" srcOrd="1" destOrd="0" parTransId="{2F595396-110C-44E6-ADD2-B620CBFFB386}" sibTransId="{7C4AC6B9-E333-4B8C-8C1A-954540AEF9B0}"/>
    <dgm:cxn modelId="{32777E3C-00CE-416E-8443-02F212DD32E5}" type="presOf" srcId="{2BFFCA4C-BC8B-4D2C-97F3-2C21469201B8}" destId="{13265AF5-81BB-485C-AE27-CB50875B1295}" srcOrd="0" destOrd="1" presId="urn:microsoft.com/office/officeart/2005/8/layout/cycle4"/>
    <dgm:cxn modelId="{F85ADF03-B9BB-48B0-AFD5-72D0C92681DB}" srcId="{F1CDD8C0-29F4-4EA2-BF48-E0167B23DD40}" destId="{26EF2F4E-0880-4A50-9121-A98119B4A0FE}" srcOrd="3" destOrd="0" parTransId="{A65EF88F-03BD-4566-B227-84E765989253}" sibTransId="{05BC95EA-0E30-4C6D-AC86-809E9A658095}"/>
    <dgm:cxn modelId="{A80DA9D6-0837-4702-947C-954474A81CB5}" srcId="{70B44C2C-57AA-466D-AFF1-3DE976A6C298}" destId="{BEA14C9A-72B6-44AA-A466-0167D041B6DF}" srcOrd="2" destOrd="0" parTransId="{941C4B90-7B86-4560-946E-CF848804F647}" sibTransId="{966A510D-193B-46E9-9FD8-265E6D839944}"/>
    <dgm:cxn modelId="{94E010DB-DAB6-451F-8A3E-F9FC1E37C22F}" srcId="{70B44C2C-57AA-466D-AFF1-3DE976A6C298}" destId="{2BFFCA4C-BC8B-4D2C-97F3-2C21469201B8}" srcOrd="1" destOrd="0" parTransId="{C8693C27-FC75-4DEF-9084-8AD18D6FA9FD}" sibTransId="{01298288-764F-4F29-93F7-DEC10626E3AE}"/>
    <dgm:cxn modelId="{8EF1E775-23F8-4FE2-9760-15296191DFAA}" type="presParOf" srcId="{2D936621-EB1A-4A08-9215-C6220A993A22}" destId="{984D3DC4-67E7-4BBB-89F9-FFA8E3EB04CA}" srcOrd="0" destOrd="0" presId="urn:microsoft.com/office/officeart/2005/8/layout/cycle4"/>
    <dgm:cxn modelId="{E11D7214-374C-4544-8B7E-8D0B0C5EC35C}" type="presParOf" srcId="{984D3DC4-67E7-4BBB-89F9-FFA8E3EB04CA}" destId="{E3985EF7-4EEE-43FC-A8F8-F633D727D1A1}" srcOrd="0" destOrd="0" presId="urn:microsoft.com/office/officeart/2005/8/layout/cycle4"/>
    <dgm:cxn modelId="{30726AEC-E3EF-4DD2-8099-021683196591}" type="presParOf" srcId="{E3985EF7-4EEE-43FC-A8F8-F633D727D1A1}" destId="{186B6166-5CA9-4D6F-9765-BC6C6D4302D4}" srcOrd="0" destOrd="0" presId="urn:microsoft.com/office/officeart/2005/8/layout/cycle4"/>
    <dgm:cxn modelId="{D9896BD3-8807-42F6-B78A-EECBE68EBEDA}" type="presParOf" srcId="{E3985EF7-4EEE-43FC-A8F8-F633D727D1A1}" destId="{545AAFF4-6E34-487B-9F93-61A89596AF62}" srcOrd="1" destOrd="0" presId="urn:microsoft.com/office/officeart/2005/8/layout/cycle4"/>
    <dgm:cxn modelId="{9588532B-0960-4985-AB19-7F1DB182E709}" type="presParOf" srcId="{984D3DC4-67E7-4BBB-89F9-FFA8E3EB04CA}" destId="{F23A7E3E-3DD2-4C88-86FF-8881E53F7C8E}" srcOrd="1" destOrd="0" presId="urn:microsoft.com/office/officeart/2005/8/layout/cycle4"/>
    <dgm:cxn modelId="{2B69E353-9D98-4B85-A8EB-24AF8E1737DB}" type="presParOf" srcId="{F23A7E3E-3DD2-4C88-86FF-8881E53F7C8E}" destId="{13265AF5-81BB-485C-AE27-CB50875B1295}" srcOrd="0" destOrd="0" presId="urn:microsoft.com/office/officeart/2005/8/layout/cycle4"/>
    <dgm:cxn modelId="{4765A2F0-E591-4811-A668-5798124EF7A2}" type="presParOf" srcId="{F23A7E3E-3DD2-4C88-86FF-8881E53F7C8E}" destId="{4284F877-A6EE-4CA9-9B66-71102936B2D7}" srcOrd="1" destOrd="0" presId="urn:microsoft.com/office/officeart/2005/8/layout/cycle4"/>
    <dgm:cxn modelId="{EF17E4CD-A2B0-44B6-A16D-AD5A54BBAD33}" type="presParOf" srcId="{984D3DC4-67E7-4BBB-89F9-FFA8E3EB04CA}" destId="{B404B9F0-E459-4C95-A969-1B2BF129F7F8}" srcOrd="2" destOrd="0" presId="urn:microsoft.com/office/officeart/2005/8/layout/cycle4"/>
    <dgm:cxn modelId="{71A7E4E8-8ECF-4876-8936-F9AE785A87E0}" type="presParOf" srcId="{B404B9F0-E459-4C95-A969-1B2BF129F7F8}" destId="{CA97D96F-1886-4CE2-9DEB-1BEB5D294FBB}" srcOrd="0" destOrd="0" presId="urn:microsoft.com/office/officeart/2005/8/layout/cycle4"/>
    <dgm:cxn modelId="{A731D3BB-B6A3-4D0A-8634-64EE63CCA147}" type="presParOf" srcId="{B404B9F0-E459-4C95-A969-1B2BF129F7F8}" destId="{FD9EB14F-DDA7-4C57-B32B-FBF9F7BA2D82}" srcOrd="1" destOrd="0" presId="urn:microsoft.com/office/officeart/2005/8/layout/cycle4"/>
    <dgm:cxn modelId="{07D13022-0C43-4619-A565-104390AF8792}" type="presParOf" srcId="{984D3DC4-67E7-4BBB-89F9-FFA8E3EB04CA}" destId="{9B10636F-8F53-4182-B5A4-20E108152F97}" srcOrd="3" destOrd="0" presId="urn:microsoft.com/office/officeart/2005/8/layout/cycle4"/>
    <dgm:cxn modelId="{C52121DC-15BC-4181-97F7-2A3818A40FB0}" type="presParOf" srcId="{9B10636F-8F53-4182-B5A4-20E108152F97}" destId="{B150A28E-7AC3-4AF4-B3C1-679FE6478B60}" srcOrd="0" destOrd="0" presId="urn:microsoft.com/office/officeart/2005/8/layout/cycle4"/>
    <dgm:cxn modelId="{73DE2A4E-5357-4C02-9F56-E390A6832904}" type="presParOf" srcId="{9B10636F-8F53-4182-B5A4-20E108152F97}" destId="{A73987EB-82A5-4287-A9B3-84DF322936A8}" srcOrd="1" destOrd="0" presId="urn:microsoft.com/office/officeart/2005/8/layout/cycle4"/>
    <dgm:cxn modelId="{0E34C320-778B-4DA1-9B80-8B3EDBAD8CD7}" type="presParOf" srcId="{984D3DC4-67E7-4BBB-89F9-FFA8E3EB04CA}" destId="{EBF831F0-080A-4FCC-97FF-AF29EA8CFFFE}" srcOrd="4" destOrd="0" presId="urn:microsoft.com/office/officeart/2005/8/layout/cycle4"/>
    <dgm:cxn modelId="{B07F1A91-E349-465B-B581-3002B9F06B09}" type="presParOf" srcId="{2D936621-EB1A-4A08-9215-C6220A993A22}" destId="{67933D4A-CD8C-4DA3-883B-6FE46CF93DD4}" srcOrd="1" destOrd="0" presId="urn:microsoft.com/office/officeart/2005/8/layout/cycle4"/>
    <dgm:cxn modelId="{82EAD638-E69B-481C-857D-98DCC636A288}" type="presParOf" srcId="{67933D4A-CD8C-4DA3-883B-6FE46CF93DD4}" destId="{0FAC0073-0F50-44EB-A1E1-5FCCA724FB2C}" srcOrd="0" destOrd="0" presId="urn:microsoft.com/office/officeart/2005/8/layout/cycle4"/>
    <dgm:cxn modelId="{C3EABA7F-61CA-4206-B167-C5BAAA67EC1B}" type="presParOf" srcId="{67933D4A-CD8C-4DA3-883B-6FE46CF93DD4}" destId="{A931435A-6272-46B5-AFCD-B857B1C5A42A}" srcOrd="1" destOrd="0" presId="urn:microsoft.com/office/officeart/2005/8/layout/cycle4"/>
    <dgm:cxn modelId="{BBF1388D-0D74-40D7-AC5F-CECA5E02A749}" type="presParOf" srcId="{67933D4A-CD8C-4DA3-883B-6FE46CF93DD4}" destId="{C86A2E1F-228B-4042-9AC7-2A4C42ABE9EA}" srcOrd="2" destOrd="0" presId="urn:microsoft.com/office/officeart/2005/8/layout/cycle4"/>
    <dgm:cxn modelId="{AF985F9B-F499-4D03-9821-CE9DD3D131A9}" type="presParOf" srcId="{67933D4A-CD8C-4DA3-883B-6FE46CF93DD4}" destId="{B1F3AC77-F6A6-4408-B5A9-2933B8DDFFB6}" srcOrd="3" destOrd="0" presId="urn:microsoft.com/office/officeart/2005/8/layout/cycle4"/>
    <dgm:cxn modelId="{B49C5158-2B03-4025-B9AA-BE8239F6F7C1}" type="presParOf" srcId="{67933D4A-CD8C-4DA3-883B-6FE46CF93DD4}" destId="{E430E490-4620-42BC-964B-7928642B1631}" srcOrd="4" destOrd="0" presId="urn:microsoft.com/office/officeart/2005/8/layout/cycle4"/>
    <dgm:cxn modelId="{05D95399-5761-4A4D-B54D-CF268979F68F}" type="presParOf" srcId="{2D936621-EB1A-4A08-9215-C6220A993A22}" destId="{71651143-422C-4A55-8117-730F8CF7C4D1}" srcOrd="2" destOrd="0" presId="urn:microsoft.com/office/officeart/2005/8/layout/cycle4"/>
    <dgm:cxn modelId="{1D04C7F0-4394-45E6-8DB9-B64501766A9F}" type="presParOf" srcId="{2D936621-EB1A-4A08-9215-C6220A993A22}" destId="{5795CAAB-D1A4-4390-8BD9-AB2AEE108133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5890-BB19-4D4E-B6D5-BC77570651E9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225FB-4494-477A-92A4-776EEB35F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25FB-4494-477A-92A4-776EEB35FFC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25FB-4494-477A-92A4-776EEB35FFC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1169-CDCE-426E-8850-3E785B21B9A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14"/>
            <a:ext cx="9144000" cy="10001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«Добрянская СОШ </a:t>
            </a:r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№3»</a:t>
            </a:r>
            <a:endParaRPr lang="ru-RU" sz="6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sc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5281" y="1357300"/>
            <a:ext cx="4447016" cy="4060709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sx="104000" sy="104000" algn="tl" rotWithShape="0">
              <a:schemeClr val="tx2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685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65403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Задачи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Сетевые мероприятия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Профессиональные пробы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642918"/>
          <a:ext cx="91440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8860" y="2000240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направление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928802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естественно-научное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направление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392906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технологическое направление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3857628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социально-гуманитарное направление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Структура программы ПАССИВНОЙ профессиональной пробы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1.Название программы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2.Цель программы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3.Категория обучающихся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4.Предприятие (название, адрес)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5.Ответственное лицо от предприятия (ФИО, должность, контактные данные)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6.Организационные условия реализации программы: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программа реализуется (период, количество дней/часов)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место проведения пробы (возможно поэтапное проведение – указать какой этап проводится в ОО, а какой на предприятии)</a:t>
            </a:r>
          </a:p>
        </p:txBody>
      </p:sp>
      <p:pic>
        <p:nvPicPr>
          <p:cNvPr id="4" name="Рисунок 3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571612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программы ПАССИВНОЙ профессиональной пробы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7.Содержание пробы: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Информационная часть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отрасль, специальности, должности, спрос на профессию; предмет и цели труда; инструменты, оборудование; основные виды труда, трудовые операции; условия работы; проф.вредности; диапазон заработной платы; требования к уровню подготовки, к состоянию здоровья (противопоказания), к характеру, способностям, пути получения профессии).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Практическая часть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профессиограммы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рефлексивных дневников).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8.Ожидаемый результат: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обучающиеся ознакомятся с деятельностью предприятия …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 основными видами работ по профессии…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проведут анализ соответствия своих психологических и физических характеристик требованиям профессии, выразят свое отношение к профессии.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9.Объекты оценивания: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профессиограмма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рефлексивный дневник.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Структура программы ПАССИВНОЙ профессиональной пробы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0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10.План прохождения пассивной проф.пробы: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2928934"/>
            <a:ext cx="5429288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11.Материалы (учебные, дидактические, методические и др.)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инструкция по ТБ</a:t>
            </a:r>
          </a:p>
          <a:p>
            <a:r>
              <a:rPr lang="ru-RU" sz="2000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должностная инструкция специалиста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справочник по учебным заведениям (или ссылки на сайты)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технологическая карта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профессиограмма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(другое)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12.Нормативное обеспечение (локальные акты, положения, приказы и др.)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042161"/>
          <a:ext cx="8715436" cy="670430"/>
        </p:xfrm>
        <a:graphic>
          <a:graphicData uri="http://schemas.openxmlformats.org/drawingml/2006/table">
            <a:tbl>
              <a:tblPr/>
              <a:tblGrid>
                <a:gridCol w="1214446"/>
                <a:gridCol w="1071570"/>
                <a:gridCol w="1857388"/>
                <a:gridCol w="1962603"/>
                <a:gridCol w="2609429"/>
              </a:tblGrid>
              <a:tr h="16395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Раздел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Часы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Содержание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Объект оценивания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специалист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обучающийся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f69044c8e3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080" y="3857628"/>
            <a:ext cx="343292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Структура программы АКТИВНОЙ профессиональной пробы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Практическая часть: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 выполнят следующие виды работ (заполняется по согласованию со специалистом предприятия)…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8.Ожидаемые результат: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 попробуют себя в роли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выполнят следующие виды работ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составят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профессиограмму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заполнят рефлексивные дневники.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9.Объекты оценивания: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профессиограмма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рефлексивный дневник,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отзыв специалиста предприятия </a:t>
            </a:r>
          </a:p>
        </p:txBody>
      </p:sp>
      <p:pic>
        <p:nvPicPr>
          <p:cNvPr id="4" name="Рисунок 3" descr="скачанные файлы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705280"/>
            <a:ext cx="4357686" cy="315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Сетевые мероприятия</a:t>
            </a:r>
            <a:endParaRPr lang="ru-RU" b="1" i="1" dirty="0"/>
          </a:p>
        </p:txBody>
      </p:sp>
      <p:pic>
        <p:nvPicPr>
          <p:cNvPr id="6" name="Рисунок 5" descr="Добрянка.  02.03.2016 г.  Школа № 3 0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1" y="35716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190321_1423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392906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Добрянка.  02.03.2016 г.  Школа № 3 0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472" y="357167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20190321_1322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7" y="3929065"/>
            <a:ext cx="3600000" cy="270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2143140" cy="439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/>
              <a:t>Сетевые</a:t>
            </a:r>
            <a:endParaRPr lang="ru-RU" b="1" i="1" dirty="0"/>
          </a:p>
        </p:txBody>
      </p:sp>
      <p:pic>
        <p:nvPicPr>
          <p:cNvPr id="8" name="Рисунок 7" descr="IMG_37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744" y="142852"/>
            <a:ext cx="3600000" cy="270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64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29718" y="3857628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64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857628"/>
            <a:ext cx="3600000" cy="270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10407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57818" y="214290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P104072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00298" y="1714488"/>
            <a:ext cx="3600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143636" y="3214686"/>
            <a:ext cx="321471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мероприятия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Охват учащихся (активные пробы)</a:t>
            </a:r>
            <a:br>
              <a:rPr lang="ru-RU" sz="3600" b="1" dirty="0" smtClean="0"/>
            </a:br>
            <a:r>
              <a:rPr lang="ru-RU" sz="3600" b="1" dirty="0" smtClean="0"/>
              <a:t>за 1-е полугодие 2018/19уч.г.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715436" cy="4000527"/>
          </a:xfrm>
        </p:spPr>
        <p:txBody>
          <a:bodyPr>
            <a:normAutofit/>
          </a:bodyPr>
          <a:lstStyle/>
          <a:p>
            <a:r>
              <a:rPr lang="ru-RU" b="1" dirty="0" smtClean="0"/>
              <a:t>Сетевое взаимодействие ОО </a:t>
            </a:r>
            <a:br>
              <a:rPr lang="ru-RU" b="1" dirty="0" smtClean="0"/>
            </a:br>
            <a:r>
              <a:rPr lang="ru-RU" b="1" dirty="0" smtClean="0"/>
              <a:t>по сопровождению профессионального самоопределения обучающихся </a:t>
            </a:r>
            <a:br>
              <a:rPr lang="ru-RU" b="1" dirty="0" smtClean="0"/>
            </a:br>
            <a:r>
              <a:rPr lang="ru-RU" b="1" dirty="0" smtClean="0"/>
              <a:t>8-9 классов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43240" y="542926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Бюллер</a:t>
            </a:r>
            <a:r>
              <a:rPr lang="ru-RU" b="1" i="1" dirty="0" smtClean="0"/>
              <a:t> А.Г., педагог-психолог</a:t>
            </a:r>
          </a:p>
          <a:p>
            <a:r>
              <a:rPr lang="ru-RU" b="1" i="1" dirty="0" smtClean="0"/>
              <a:t>Ерофеева А.В., учитель информатики и математики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/>
              <a:t>обучающихся </a:t>
            </a:r>
            <a:r>
              <a:rPr lang="ru-RU" dirty="0" smtClean="0"/>
              <a:t>формируется адекватное </a:t>
            </a:r>
            <a:r>
              <a:rPr lang="ru-RU" dirty="0"/>
              <a:t>представление о конкретной профессиональной деятельности и своих склонностях,</a:t>
            </a:r>
          </a:p>
          <a:p>
            <a:r>
              <a:rPr lang="ru-RU" dirty="0" smtClean="0"/>
              <a:t>в </a:t>
            </a:r>
            <a:r>
              <a:rPr lang="ru-RU" dirty="0"/>
              <a:t>ходе профессиональной пробы обучающиеся </a:t>
            </a:r>
            <a:r>
              <a:rPr lang="ru-RU" dirty="0" smtClean="0"/>
              <a:t>осваивают некоторые практические умения,</a:t>
            </a:r>
            <a:endParaRPr lang="ru-RU" dirty="0"/>
          </a:p>
          <a:p>
            <a:r>
              <a:rPr lang="ru-RU" dirty="0" smtClean="0"/>
              <a:t>формируется </a:t>
            </a:r>
            <a:r>
              <a:rPr lang="ru-RU" dirty="0"/>
              <a:t>способность и готовность сделать осознанный выбор образовательного </a:t>
            </a:r>
            <a:r>
              <a:rPr lang="ru-RU" dirty="0" smtClean="0"/>
              <a:t>маршрута.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Нормативно-правовая базы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858280" cy="53578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Приказ Управления образования – об организации сетевого взаимодействия образовательных организаций;</a:t>
            </a:r>
          </a:p>
          <a:p>
            <a:pPr lvl="0"/>
            <a:r>
              <a:rPr lang="ru-RU" dirty="0" smtClean="0"/>
              <a:t>Положение о сетевом взаимодействии образовательных организаций по организации и реализации индивидуального образовательного маршрута;</a:t>
            </a:r>
          </a:p>
          <a:p>
            <a:pPr lvl="0"/>
            <a:r>
              <a:rPr lang="ru-RU" dirty="0" smtClean="0"/>
              <a:t>Договор о сетевом взаимодействии (распределении функций участников);</a:t>
            </a:r>
          </a:p>
          <a:p>
            <a:pPr lvl="0"/>
            <a:r>
              <a:rPr lang="ru-RU" dirty="0" smtClean="0"/>
              <a:t>Устав ОО</a:t>
            </a:r>
          </a:p>
          <a:p>
            <a:pPr lvl="0"/>
            <a:r>
              <a:rPr lang="ru-RU" dirty="0" smtClean="0"/>
              <a:t>Программа «Профессиональная проба»</a:t>
            </a:r>
          </a:p>
          <a:p>
            <a:pPr lvl="0"/>
            <a:r>
              <a:rPr lang="ru-RU" dirty="0" smtClean="0"/>
              <a:t>Приказ о прохождении профессиональной пробы</a:t>
            </a:r>
          </a:p>
          <a:p>
            <a:pPr lvl="0"/>
            <a:r>
              <a:rPr lang="ru-RU" dirty="0" smtClean="0"/>
              <a:t>Договор с работодателями о прохождении профессиональной пробы</a:t>
            </a:r>
          </a:p>
          <a:p>
            <a:r>
              <a:rPr lang="ru-RU" dirty="0" smtClean="0"/>
              <a:t>Положение о </a:t>
            </a:r>
            <a:r>
              <a:rPr lang="ru-RU" dirty="0" err="1" smtClean="0"/>
              <a:t>тьюторском</a:t>
            </a:r>
            <a:r>
              <a:rPr lang="ru-RU" dirty="0" smtClean="0"/>
              <a:t> сопровождении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6" name="Содержимое 5" descr="539original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DFDF0"/>
              </a:clrFrom>
              <a:clrTo>
                <a:srgbClr val="EDFDF0">
                  <a:alpha val="0"/>
                </a:srgbClr>
              </a:clrTo>
            </a:clrChange>
            <a:lum contrast="30000"/>
          </a:blip>
          <a:srcRect r="50000"/>
          <a:stretch>
            <a:fillRect/>
          </a:stretch>
        </p:blipFill>
        <p:spPr>
          <a:xfrm>
            <a:off x="1042987" y="1739106"/>
            <a:ext cx="3529013" cy="4248150"/>
          </a:xfrm>
        </p:spPr>
      </p:pic>
      <p:pic>
        <p:nvPicPr>
          <p:cNvPr id="7" name="Рисунок 6" descr="безлики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85926"/>
            <a:ext cx="3524742" cy="352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Ключевая идея: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1"/>
            <a:ext cx="7643866" cy="24003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предоставление учащимся возможности применить полученные знания на практике, попробовать свои силы в конкретной профессиональной деятельности.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857628"/>
            <a:ext cx="313791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нак вопро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428736"/>
            <a:ext cx="3643306" cy="4631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4471990" cy="1143000"/>
          </a:xfrm>
        </p:spPr>
        <p:txBody>
          <a:bodyPr/>
          <a:lstStyle/>
          <a:p>
            <a:r>
              <a:rPr lang="ru-RU" b="1" dirty="0" smtClean="0"/>
              <a:t>Противоречие: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785926"/>
            <a:ext cx="3929090" cy="4543444"/>
          </a:xfrm>
        </p:spPr>
        <p:txBody>
          <a:bodyPr>
            <a:normAutofit/>
          </a:bodyPr>
          <a:lstStyle/>
          <a:p>
            <a:r>
              <a:rPr lang="ru-RU" dirty="0" smtClean="0"/>
              <a:t>Требование ФГОС: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реализация ИОТ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осознанный выбор учащимся ИОТ и профессиональной сферы</a:t>
            </a:r>
          </a:p>
          <a:p>
            <a:pPr lvl="1">
              <a:buNone/>
            </a:pPr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72198" y="1785926"/>
            <a:ext cx="2928958" cy="44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Кадровый дефицит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Финансовые издержки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Участники проекта: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114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142844" y="1571612"/>
            <a:ext cx="2786082" cy="1928826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МБОУ «Добрянская СОШ №3» - ресурсный центр</a:t>
            </a: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3143240" y="1571612"/>
            <a:ext cx="2786082" cy="1928826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МБОУ «Добрянская ООШ №1 (Кадетская школа)»</a:t>
            </a: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6143636" y="1571612"/>
            <a:ext cx="2786082" cy="1928826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МБОУ «Добрянская СОШ №2»</a:t>
            </a:r>
          </a:p>
        </p:txBody>
      </p:sp>
      <p:sp>
        <p:nvSpPr>
          <p:cNvPr id="11" name="Прямоугольник с двумя вырезанными соседними углами 10"/>
          <p:cNvSpPr/>
          <p:nvPr/>
        </p:nvSpPr>
        <p:spPr>
          <a:xfrm>
            <a:off x="1928794" y="3929066"/>
            <a:ext cx="2786082" cy="1928826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МБОУ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Полазненская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№1»</a:t>
            </a:r>
          </a:p>
        </p:txBody>
      </p: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4929190" y="3929066"/>
            <a:ext cx="2786082" cy="1928826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МБОУ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Полазненская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№3»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Модель сетевого взаимодействия ОО ДМР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5638"/>
            <a:ext cx="7643866" cy="589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Ресурсный центр – </a:t>
            </a:r>
            <a:br>
              <a:rPr lang="ru-RU" b="1" dirty="0" smtClean="0"/>
            </a:br>
            <a:r>
              <a:rPr lang="ru-RU" b="1" dirty="0" smtClean="0"/>
              <a:t>Добрянская СОШ №3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Функции:</a:t>
            </a:r>
          </a:p>
        </p:txBody>
      </p:sp>
      <p:pic>
        <p:nvPicPr>
          <p:cNvPr id="18477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14"/>
            <a:ext cx="10382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71406" y="1928802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нормативно-правовой базы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6215074" y="1928802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рефлексивного дневника обучающегося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3143240" y="1928802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структуры программы проф.пробы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71406" y="4357694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базы социальных партнеров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(22 организации и предприятия)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215074" y="4357694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групп учащихся для прохождения проф.проб с учетом их интересов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143240" y="4357694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плана-графика сетевых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Социальные партнеры</a:t>
            </a:r>
            <a:endParaRPr lang="ru-RU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26" y="119044"/>
            <a:ext cx="81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57234"/>
          <a:ext cx="9144000" cy="60007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84602"/>
                <a:gridCol w="3172968"/>
                <a:gridCol w="2986430"/>
              </a:tblGrid>
              <a:tr h="1000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ГБУВК «Добрянская СББЖ» (ветлечебница)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ГБУЗ ПК «Добрянская СП»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ЦРБ КГАПОУ «ДГТТ им.П.И.Сюзева»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50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ФГБОУ ВО «ПНИПУ»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МАОУ № 16 «Березка»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ООО «Эталон»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125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Центр занятости населения Добрянского МР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ООО «Деревянное зодчество» (деревообработка)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ООО «Пресса ТОМ» («Зори плюс»)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1000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ООО «Продсервис» (кулинария «Лакомка»)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ОАО «ПГРЭС»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 «Совет пенсионеров </a:t>
                      </a:r>
                      <a:r>
                        <a:rPr lang="ru-RU" sz="2000" b="1" kern="1200" dirty="0" err="1"/>
                        <a:t>п.Полазна</a:t>
                      </a:r>
                      <a:r>
                        <a:rPr lang="ru-RU" sz="2000" b="1" kern="1200" dirty="0"/>
                        <a:t>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1000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Полазненская поселковая библиотека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МБУ ДО «</a:t>
                      </a:r>
                      <a:r>
                        <a:rPr lang="ru-RU" sz="2000" b="1" kern="1200" dirty="0" err="1"/>
                        <a:t>Полазненская</a:t>
                      </a:r>
                      <a:r>
                        <a:rPr lang="ru-RU" sz="2000" b="1" kern="1200" dirty="0"/>
                        <a:t> Детская Школа Искусств»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МАДОУ «</a:t>
                      </a:r>
                      <a:r>
                        <a:rPr lang="ru-RU" sz="2000" b="1" kern="1200" dirty="0" err="1"/>
                        <a:t>Полазненский</a:t>
                      </a:r>
                      <a:r>
                        <a:rPr lang="ru-RU" sz="2000" b="1" kern="1200" dirty="0"/>
                        <a:t> Детский сад №1»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125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МБУК "</a:t>
                      </a:r>
                      <a:r>
                        <a:rPr lang="ru-RU" sz="2000" b="1" kern="1200" dirty="0" err="1"/>
                        <a:t>Полазненский</a:t>
                      </a:r>
                      <a:r>
                        <a:rPr lang="ru-RU" sz="2000" b="1" kern="1200" dirty="0"/>
                        <a:t> центр творчества и досуга"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ООО «ПИТЦ Геофизика»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ООО «Буровая компания «Евразия»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773</Words>
  <Application>Microsoft Office PowerPoint</Application>
  <PresentationFormat>Экран (4:3)</PresentationFormat>
  <Paragraphs>153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Сетевое взаимодействие ОО  по сопровождению профессионального самоопределения обучающихся  8-9 классов</vt:lpstr>
      <vt:lpstr>Проблема</vt:lpstr>
      <vt:lpstr>Ключевая идея:</vt:lpstr>
      <vt:lpstr>Противоречие:</vt:lpstr>
      <vt:lpstr>Участники проекта:</vt:lpstr>
      <vt:lpstr>Модель сетевого взаимодействия ОО ДМР</vt:lpstr>
      <vt:lpstr>Ресурсный центр –  Добрянская СОШ №3</vt:lpstr>
      <vt:lpstr>Социальные партнеры</vt:lpstr>
      <vt:lpstr>Задачи проекта:</vt:lpstr>
      <vt:lpstr>Сетевые мероприятия</vt:lpstr>
      <vt:lpstr>Профессиональные пробы</vt:lpstr>
      <vt:lpstr>Структура программы ПАССИВНОЙ профессиональной пробы</vt:lpstr>
      <vt:lpstr>Структура программы ПАССИВНОЙ профессиональной пробы</vt:lpstr>
      <vt:lpstr>Структура программы ПАССИВНОЙ профессиональной пробы</vt:lpstr>
      <vt:lpstr>Структура программы АКТИВНОЙ профессиональной пробы</vt:lpstr>
      <vt:lpstr>Сетевые мероприятия</vt:lpstr>
      <vt:lpstr>Сетевые</vt:lpstr>
      <vt:lpstr>Охват учащихся (активные пробы) за 1-е полугодие 2018/19уч.г.</vt:lpstr>
      <vt:lpstr>Результаты</vt:lpstr>
      <vt:lpstr>Результаты </vt:lpstr>
      <vt:lpstr>Слайд 22</vt:lpstr>
      <vt:lpstr>Нормативно-правовая базы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«Сетевое взаимодействие ОО Добрянского муниципального района по сопровождению профильного и профессионального самоопределения обучающихся 8-9 классов»</dc:title>
  <dc:creator>user</dc:creator>
  <cp:lastModifiedBy>user</cp:lastModifiedBy>
  <cp:revision>99</cp:revision>
  <dcterms:created xsi:type="dcterms:W3CDTF">2018-05-10T10:16:34Z</dcterms:created>
  <dcterms:modified xsi:type="dcterms:W3CDTF">2019-03-26T15:16:39Z</dcterms:modified>
</cp:coreProperties>
</file>