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600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EFBDE-7AE2-43A0-8A96-704366EA78B6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0BD88-F1B3-4CBD-B4A8-8A7A1A457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034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40BD88-F1B3-4CBD-B4A8-8A7A1A457AE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58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5/5/2016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b="1" i="1" dirty="0" smtClean="0"/>
              <a:t>Творческая проектная деятельность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4419600"/>
            <a:ext cx="740664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Разработала</a:t>
            </a:r>
          </a:p>
          <a:p>
            <a:pPr algn="r"/>
            <a:r>
              <a:rPr lang="ru-RU" dirty="0" smtClean="0"/>
              <a:t> учитель технологии </a:t>
            </a:r>
          </a:p>
          <a:p>
            <a:pPr algn="r"/>
            <a:r>
              <a:rPr lang="ru-RU" dirty="0" smtClean="0"/>
              <a:t>МБОУ «ДСОШ №2»</a:t>
            </a:r>
          </a:p>
          <a:p>
            <a:pPr algn="r"/>
            <a:r>
              <a:rPr lang="ru-RU" dirty="0" smtClean="0"/>
              <a:t> А.А. </a:t>
            </a:r>
            <a:r>
              <a:rPr lang="ru-RU" dirty="0" err="1" smtClean="0"/>
              <a:t>Семерикова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09800" y="2438400"/>
            <a:ext cx="53976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урок!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3" action="ppaction://hlinksldjump"/>
              </a:rPr>
              <a:t>Творческий проект-?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Этапы выполнения творческого проекта?</a:t>
            </a:r>
            <a:endParaRPr lang="ru-RU" dirty="0"/>
          </a:p>
        </p:txBody>
      </p:sp>
      <p:pic>
        <p:nvPicPr>
          <p:cNvPr id="17409" name="Picture 1" descr="C:\Users\Leontiy\Desktop\04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3395706"/>
            <a:ext cx="2978150" cy="28257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Творческий проект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самостоятельно разработанное и изготовленное изделие от идеи до её воплощения, при минимальном участии учителя. </a:t>
            </a:r>
            <a:endParaRPr lang="ru-RU" dirty="0"/>
          </a:p>
        </p:txBody>
      </p:sp>
      <p:pic>
        <p:nvPicPr>
          <p:cNvPr id="16387" name="Picture 3" descr="C:\Users\Leontiy\Desktop\286326--32503079-m750x7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124200"/>
            <a:ext cx="3124200" cy="319918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ontiy\Desktop\0003-003-Etapy-vypolnenija-proekt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54064"/>
            <a:ext cx="6858000" cy="5143500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 проекта- конечный результат</a:t>
            </a:r>
          </a:p>
          <a:p>
            <a:r>
              <a:rPr lang="ru-RU" dirty="0" smtClean="0"/>
              <a:t>Задачи проекта – этапы достижения цели проекта</a:t>
            </a:r>
          </a:p>
          <a:p>
            <a:r>
              <a:rPr lang="ru-RU" dirty="0" smtClean="0">
                <a:hlinkClick r:id="rId2" action="ppaction://hlinksldjump"/>
              </a:rPr>
              <a:t>Структура проекта</a:t>
            </a:r>
            <a:endParaRPr lang="ru-RU" dirty="0" smtClean="0"/>
          </a:p>
          <a:p>
            <a:r>
              <a:rPr lang="ru-RU" dirty="0">
                <a:hlinkClick r:id="rId3" action="ppaction://hlinksldjump"/>
              </a:rPr>
              <a:t>План защиты проекта</a:t>
            </a:r>
            <a:endParaRPr lang="ru-RU" dirty="0"/>
          </a:p>
          <a:p>
            <a:r>
              <a:rPr lang="ru-RU" dirty="0" smtClean="0">
                <a:hlinkClick r:id="rId4" action="ppaction://hlinksldjump"/>
              </a:rPr>
              <a:t>Критерии оценки</a:t>
            </a:r>
            <a:endParaRPr lang="ru-RU" dirty="0"/>
          </a:p>
        </p:txBody>
      </p:sp>
      <p:pic>
        <p:nvPicPr>
          <p:cNvPr id="15361" name="Picture 1" descr="C:\Users\Leontiy\Desktop\0005-002-Temy-tvorcheskikh-proektov-uchaschikhsja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4648" y="3810000"/>
            <a:ext cx="3535833" cy="2895600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345680" cy="1143000"/>
          </a:xfrm>
        </p:spPr>
        <p:txBody>
          <a:bodyPr/>
          <a:lstStyle/>
          <a:p>
            <a:r>
              <a:rPr lang="ru-RU" dirty="0" smtClean="0">
                <a:hlinkClick r:id="rId2" action="ppaction://hlinksldjump"/>
              </a:rPr>
              <a:t>Структура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00" y="1143000"/>
            <a:ext cx="7620000" cy="5562600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I. Подготовительный этап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   Актуальность проблемы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   Цель проекта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   Обоснование выбора темы проекта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   Задачи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   Требования к изделию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   Разработка идеи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   Поиск лучшей идеи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   Исследование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   Мой выбор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II. Технологический этап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 Используемые материалы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 Инструменты и оборудование для изготовления грелки на чайник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 Организация рабочего места, правила безопасной работы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 Технология изготовления.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 Снятие мерок/ разработка меню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 Построение чертежа /-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 Технологическая карта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 Экономический расчет.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 Оценка выполненной работы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III. Заключительный этап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 Выводы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 Реклама 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 Список литературы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9906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/>
              <a:t>План  защиты  творческого </a:t>
            </a:r>
            <a:br>
              <a:rPr lang="ru-RU" sz="4000" b="1" dirty="0" smtClean="0"/>
            </a:br>
            <a:r>
              <a:rPr lang="ru-RU" sz="4000" b="1" dirty="0" smtClean="0"/>
              <a:t> проекта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447800"/>
            <a:ext cx="7498080" cy="50292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изготовленных  изделий. 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Сообщение  темы  творческого  проекта. 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  и  задачи  творческого  проекта.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Историческая  справка (очень  кратко). 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  работы  над  изделием: 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  и  количество  материала,  использованного  в  изделии;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  инструменты,  материалы  и  приспособления  были  использованы  при  работе  над  изделием;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  технологические  приемы  применялись  при  изготовлении  изделия;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  технологической  обработки.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  проблемы  были  при  работе. 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  нового  узнали  при  работе  над  выбранной  темой.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  нового  можно  придумать,  область  применения.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Выводы. </a:t>
            </a:r>
          </a:p>
        </p:txBody>
      </p:sp>
    </p:spTree>
    <p:extLst>
      <p:ext uri="{BB962C8B-B14F-4D97-AF65-F5344CB8AC3E}">
        <p14:creationId xmlns:p14="http://schemas.microsoft.com/office/powerpoint/2010/main" val="309484616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ru-RU" dirty="0" smtClean="0">
                <a:hlinkClick r:id="rId2" action="ppaction://hlinksldjump"/>
              </a:rPr>
              <a:t>Критерии оценки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2" cy="116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336"/>
                <a:gridCol w="1071336"/>
                <a:gridCol w="1071336"/>
                <a:gridCol w="1071336"/>
                <a:gridCol w="1071336"/>
                <a:gridCol w="1071336"/>
                <a:gridCol w="107133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Бригада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Конструктивные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Технологические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Эстетические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Экологические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Защита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95400" y="2610683"/>
            <a:ext cx="7848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Таким образом, по анализу предложенной системы действий можно определить критерии оценки проектной деятельности: ( 1- 5 баллов)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КОНСТРУКТИВНЫЕ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Прочность, надежность, удобство в использовании (применении), соответствие конструкции.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ТЕХНОЛОГИЧЕСКИЕ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Сложность и объем выполняемых работ ; - Оригинальность; - Долговечность; - Сочетание материалов, цветов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3. ЭСТЕТИЧЕСКИЕ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Оригинальность форм - Композиционная завершенность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Цветовые решения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ЭКОЛОГИЧЕСКИЕ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Использование отходов производства; - Повторное использование деталей изделия по окончанию срока службы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Защита проекта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использование терминологии; - работа команды, вежливость к остальным участникам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Leontiy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90600"/>
            <a:ext cx="6874317" cy="4829994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</TotalTime>
  <Words>190</Words>
  <Application>Microsoft Office PowerPoint</Application>
  <PresentationFormat>Экран (4:3)</PresentationFormat>
  <Paragraphs>57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Творческая проектная деятельность</vt:lpstr>
      <vt:lpstr>Презентация PowerPoint</vt:lpstr>
      <vt:lpstr>Творческий проект</vt:lpstr>
      <vt:lpstr>Презентация PowerPoint</vt:lpstr>
      <vt:lpstr>Презентация PowerPoint</vt:lpstr>
      <vt:lpstr>Структура проекта</vt:lpstr>
      <vt:lpstr> План  защиты  творческого   проекта </vt:lpstr>
      <vt:lpstr>Критерии оценки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Творческая проектная деятельность</dc:title>
  <dc:creator>Leontiy</dc:creator>
  <cp:lastModifiedBy>User</cp:lastModifiedBy>
  <cp:revision>7</cp:revision>
  <dcterms:created xsi:type="dcterms:W3CDTF">2016-05-04T17:33:53Z</dcterms:created>
  <dcterms:modified xsi:type="dcterms:W3CDTF">2016-05-05T04:37:40Z</dcterms:modified>
</cp:coreProperties>
</file>