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75" r:id="rId5"/>
    <p:sldId id="260" r:id="rId6"/>
    <p:sldId id="263" r:id="rId7"/>
    <p:sldId id="276" r:id="rId8"/>
    <p:sldId id="264" r:id="rId9"/>
    <p:sldId id="262" r:id="rId10"/>
    <p:sldId id="273" r:id="rId11"/>
    <p:sldId id="266" r:id="rId12"/>
    <p:sldId id="272" r:id="rId13"/>
    <p:sldId id="265" r:id="rId14"/>
    <p:sldId id="267" r:id="rId15"/>
    <p:sldId id="268" r:id="rId16"/>
    <p:sldId id="269" r:id="rId17"/>
    <p:sldId id="271" r:id="rId18"/>
    <p:sldId id="274" r:id="rId19"/>
    <p:sldId id="27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C42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отсутствие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41</c:v>
                </c:pt>
                <c:pt idx="3">
                  <c:v>45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отсутствие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21</c:v>
                </c:pt>
                <c:pt idx="2">
                  <c:v>52</c:v>
                </c:pt>
                <c:pt idx="3">
                  <c:v>24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9F1E3-5DA3-4E79-B093-6A2829F7747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9558BA-5913-4E71-A927-5900B26C3B55}">
      <dgm:prSet phldrT="[Текст]"/>
      <dgm:spPr/>
      <dgm:t>
        <a:bodyPr/>
        <a:lstStyle/>
        <a:p>
          <a:r>
            <a:rPr lang="ru-RU" dirty="0" smtClean="0">
              <a:solidFill>
                <a:srgbClr val="4C4218"/>
              </a:solidFill>
            </a:rPr>
            <a:t>Развитие грамотности и культуры чтения в России</a:t>
          </a:r>
          <a:endParaRPr lang="ru-RU" dirty="0">
            <a:solidFill>
              <a:srgbClr val="4C4218"/>
            </a:solidFill>
          </a:endParaRPr>
        </a:p>
      </dgm:t>
    </dgm:pt>
    <dgm:pt modelId="{9A748685-EAB7-49F8-95CB-461E6E4116ED}" type="parTrans" cxnId="{2D84178E-41A5-461B-BA69-A15DFA798403}">
      <dgm:prSet/>
      <dgm:spPr/>
      <dgm:t>
        <a:bodyPr/>
        <a:lstStyle/>
        <a:p>
          <a:endParaRPr lang="ru-RU"/>
        </a:p>
      </dgm:t>
    </dgm:pt>
    <dgm:pt modelId="{BE115EFB-9FE0-4DF3-86AE-A1319F285613}" type="sibTrans" cxnId="{2D84178E-41A5-461B-BA69-A15DFA798403}">
      <dgm:prSet/>
      <dgm:spPr/>
      <dgm:t>
        <a:bodyPr/>
        <a:lstStyle/>
        <a:p>
          <a:endParaRPr lang="ru-RU"/>
        </a:p>
      </dgm:t>
    </dgm:pt>
    <dgm:pt modelId="{33213544-71C6-4574-A130-4860A1B1FA7E}">
      <dgm:prSet phldrT="[Текст]"/>
      <dgm:spPr/>
      <dgm:t>
        <a:bodyPr/>
        <a:lstStyle/>
        <a:p>
          <a:r>
            <a:rPr lang="ru-RU" dirty="0" smtClean="0">
              <a:solidFill>
                <a:srgbClr val="4C4218"/>
              </a:solidFill>
            </a:rPr>
            <a:t>Повышение интеллектуального уровня граждан страны</a:t>
          </a:r>
          <a:endParaRPr lang="ru-RU" dirty="0">
            <a:solidFill>
              <a:srgbClr val="4C4218"/>
            </a:solidFill>
          </a:endParaRPr>
        </a:p>
      </dgm:t>
    </dgm:pt>
    <dgm:pt modelId="{E1F34DFA-5FE4-418B-8DF9-6101CE324F30}" type="parTrans" cxnId="{054FECEA-0020-4AA3-9522-EA0A3C38B4F2}">
      <dgm:prSet/>
      <dgm:spPr/>
      <dgm:t>
        <a:bodyPr/>
        <a:lstStyle/>
        <a:p>
          <a:endParaRPr lang="ru-RU"/>
        </a:p>
      </dgm:t>
    </dgm:pt>
    <dgm:pt modelId="{720E0551-C22E-4C7F-B36F-056EEF99E9B2}" type="sibTrans" cxnId="{054FECEA-0020-4AA3-9522-EA0A3C38B4F2}">
      <dgm:prSet/>
      <dgm:spPr/>
      <dgm:t>
        <a:bodyPr/>
        <a:lstStyle/>
        <a:p>
          <a:endParaRPr lang="ru-RU"/>
        </a:p>
      </dgm:t>
    </dgm:pt>
    <dgm:pt modelId="{47CB615A-96C2-459A-8D01-F7545CB11FF0}">
      <dgm:prSet phldrT="[Текст]"/>
      <dgm:spPr/>
      <dgm:t>
        <a:bodyPr/>
        <a:lstStyle/>
        <a:p>
          <a:r>
            <a:rPr lang="ru-RU" dirty="0" smtClean="0">
              <a:solidFill>
                <a:srgbClr val="4C4218"/>
              </a:solidFill>
            </a:rPr>
            <a:t>Конкурентоспособность на мировой арене</a:t>
          </a:r>
          <a:endParaRPr lang="ru-RU" dirty="0">
            <a:solidFill>
              <a:srgbClr val="4C4218"/>
            </a:solidFill>
          </a:endParaRPr>
        </a:p>
      </dgm:t>
    </dgm:pt>
    <dgm:pt modelId="{DAE0CF62-EC0A-4F3B-AE57-DE420BC5FFE7}" type="parTrans" cxnId="{785D97B9-4EE7-4849-B830-3562072E88EB}">
      <dgm:prSet/>
      <dgm:spPr/>
      <dgm:t>
        <a:bodyPr/>
        <a:lstStyle/>
        <a:p>
          <a:endParaRPr lang="ru-RU"/>
        </a:p>
      </dgm:t>
    </dgm:pt>
    <dgm:pt modelId="{20AA5E47-4B9F-4505-A3D7-BF63D631C8C0}" type="sibTrans" cxnId="{785D97B9-4EE7-4849-B830-3562072E88EB}">
      <dgm:prSet/>
      <dgm:spPr/>
      <dgm:t>
        <a:bodyPr/>
        <a:lstStyle/>
        <a:p>
          <a:endParaRPr lang="ru-RU"/>
        </a:p>
      </dgm:t>
    </dgm:pt>
    <dgm:pt modelId="{13374AC7-27B8-4142-8B53-ED05D1527344}" type="pres">
      <dgm:prSet presAssocID="{8FA9F1E3-5DA3-4E79-B093-6A2829F7747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EF4AA2-869E-482F-AB90-9A9CBB2A0C3D}" type="pres">
      <dgm:prSet presAssocID="{8FA9F1E3-5DA3-4E79-B093-6A2829F77478}" presName="dummyMaxCanvas" presStyleCnt="0">
        <dgm:presLayoutVars/>
      </dgm:prSet>
      <dgm:spPr/>
    </dgm:pt>
    <dgm:pt modelId="{5A6BDF34-DA81-4A5F-B1EA-EF2BAF339EA3}" type="pres">
      <dgm:prSet presAssocID="{8FA9F1E3-5DA3-4E79-B093-6A2829F7747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3CB76-897A-4C3F-A904-BFDE7809683E}" type="pres">
      <dgm:prSet presAssocID="{8FA9F1E3-5DA3-4E79-B093-6A2829F7747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BCE42-FA74-4DCB-8E42-2223DFD90369}" type="pres">
      <dgm:prSet presAssocID="{8FA9F1E3-5DA3-4E79-B093-6A2829F7747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B7AB7-D3A7-4133-8ED0-D62DA33E2BBB}" type="pres">
      <dgm:prSet presAssocID="{8FA9F1E3-5DA3-4E79-B093-6A2829F7747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AEDFF-A41C-4F1C-9403-624FC8B16730}" type="pres">
      <dgm:prSet presAssocID="{8FA9F1E3-5DA3-4E79-B093-6A2829F7747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CEAE6-0EFF-49C2-9B96-BBE260A0548A}" type="pres">
      <dgm:prSet presAssocID="{8FA9F1E3-5DA3-4E79-B093-6A2829F7747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06D34-47A0-48E5-BE00-D9E3B1BFC491}" type="pres">
      <dgm:prSet presAssocID="{8FA9F1E3-5DA3-4E79-B093-6A2829F7747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8A5A9-4E5A-42AE-8BFE-EC595AB59A03}" type="pres">
      <dgm:prSet presAssocID="{8FA9F1E3-5DA3-4E79-B093-6A2829F7747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5D97B9-4EE7-4849-B830-3562072E88EB}" srcId="{8FA9F1E3-5DA3-4E79-B093-6A2829F77478}" destId="{47CB615A-96C2-459A-8D01-F7545CB11FF0}" srcOrd="2" destOrd="0" parTransId="{DAE0CF62-EC0A-4F3B-AE57-DE420BC5FFE7}" sibTransId="{20AA5E47-4B9F-4505-A3D7-BF63D631C8C0}"/>
    <dgm:cxn modelId="{8249C368-A943-4243-A70C-12B7CB231CC0}" type="presOf" srcId="{47CB615A-96C2-459A-8D01-F7545CB11FF0}" destId="{CA08A5A9-4E5A-42AE-8BFE-EC595AB59A03}" srcOrd="1" destOrd="0" presId="urn:microsoft.com/office/officeart/2005/8/layout/vProcess5"/>
    <dgm:cxn modelId="{F9426969-C95D-4464-8A2D-0FEA75D6EBEB}" type="presOf" srcId="{8FA9F1E3-5DA3-4E79-B093-6A2829F77478}" destId="{13374AC7-27B8-4142-8B53-ED05D1527344}" srcOrd="0" destOrd="0" presId="urn:microsoft.com/office/officeart/2005/8/layout/vProcess5"/>
    <dgm:cxn modelId="{606AADDF-9FC4-470D-8AF6-0F5B6AF2677E}" type="presOf" srcId="{33213544-71C6-4574-A130-4860A1B1FA7E}" destId="{A063CB76-897A-4C3F-A904-BFDE7809683E}" srcOrd="0" destOrd="0" presId="urn:microsoft.com/office/officeart/2005/8/layout/vProcess5"/>
    <dgm:cxn modelId="{C6F66440-8CCC-48E2-AA1A-1C356B26CC3E}" type="presOf" srcId="{33213544-71C6-4574-A130-4860A1B1FA7E}" destId="{7B906D34-47A0-48E5-BE00-D9E3B1BFC491}" srcOrd="1" destOrd="0" presId="urn:microsoft.com/office/officeart/2005/8/layout/vProcess5"/>
    <dgm:cxn modelId="{9CC35671-AAC7-4C65-9545-40C55108420B}" type="presOf" srcId="{47CB615A-96C2-459A-8D01-F7545CB11FF0}" destId="{4E6BCE42-FA74-4DCB-8E42-2223DFD90369}" srcOrd="0" destOrd="0" presId="urn:microsoft.com/office/officeart/2005/8/layout/vProcess5"/>
    <dgm:cxn modelId="{FDB7D2DE-483E-48CC-B762-F6732A6686CE}" type="presOf" srcId="{720E0551-C22E-4C7F-B36F-056EEF99E9B2}" destId="{6FFAEDFF-A41C-4F1C-9403-624FC8B16730}" srcOrd="0" destOrd="0" presId="urn:microsoft.com/office/officeart/2005/8/layout/vProcess5"/>
    <dgm:cxn modelId="{768DEA4F-C9A2-4846-88D1-F38F9A7E9FD0}" type="presOf" srcId="{BE115EFB-9FE0-4DF3-86AE-A1319F285613}" destId="{E31B7AB7-D3A7-4133-8ED0-D62DA33E2BBB}" srcOrd="0" destOrd="0" presId="urn:microsoft.com/office/officeart/2005/8/layout/vProcess5"/>
    <dgm:cxn modelId="{2D84178E-41A5-461B-BA69-A15DFA798403}" srcId="{8FA9F1E3-5DA3-4E79-B093-6A2829F77478}" destId="{ED9558BA-5913-4E71-A927-5900B26C3B55}" srcOrd="0" destOrd="0" parTransId="{9A748685-EAB7-49F8-95CB-461E6E4116ED}" sibTransId="{BE115EFB-9FE0-4DF3-86AE-A1319F285613}"/>
    <dgm:cxn modelId="{60804DE2-9780-47E0-B495-19615CFA071F}" type="presOf" srcId="{ED9558BA-5913-4E71-A927-5900B26C3B55}" destId="{5A6BDF34-DA81-4A5F-B1EA-EF2BAF339EA3}" srcOrd="0" destOrd="0" presId="urn:microsoft.com/office/officeart/2005/8/layout/vProcess5"/>
    <dgm:cxn modelId="{054FECEA-0020-4AA3-9522-EA0A3C38B4F2}" srcId="{8FA9F1E3-5DA3-4E79-B093-6A2829F77478}" destId="{33213544-71C6-4574-A130-4860A1B1FA7E}" srcOrd="1" destOrd="0" parTransId="{E1F34DFA-5FE4-418B-8DF9-6101CE324F30}" sibTransId="{720E0551-C22E-4C7F-B36F-056EEF99E9B2}"/>
    <dgm:cxn modelId="{49C194A7-977D-4F53-BD51-3193447EA0BF}" type="presOf" srcId="{ED9558BA-5913-4E71-A927-5900B26C3B55}" destId="{1CDCEAE6-0EFF-49C2-9B96-BBE260A0548A}" srcOrd="1" destOrd="0" presId="urn:microsoft.com/office/officeart/2005/8/layout/vProcess5"/>
    <dgm:cxn modelId="{C8C4C8AD-3013-463C-BB10-B5EF4B5108AD}" type="presParOf" srcId="{13374AC7-27B8-4142-8B53-ED05D1527344}" destId="{CDEF4AA2-869E-482F-AB90-9A9CBB2A0C3D}" srcOrd="0" destOrd="0" presId="urn:microsoft.com/office/officeart/2005/8/layout/vProcess5"/>
    <dgm:cxn modelId="{B124EEA2-4404-4CED-BFD0-8B243813E968}" type="presParOf" srcId="{13374AC7-27B8-4142-8B53-ED05D1527344}" destId="{5A6BDF34-DA81-4A5F-B1EA-EF2BAF339EA3}" srcOrd="1" destOrd="0" presId="urn:microsoft.com/office/officeart/2005/8/layout/vProcess5"/>
    <dgm:cxn modelId="{63209214-C374-4AA1-88EC-D609C3DBA65F}" type="presParOf" srcId="{13374AC7-27B8-4142-8B53-ED05D1527344}" destId="{A063CB76-897A-4C3F-A904-BFDE7809683E}" srcOrd="2" destOrd="0" presId="urn:microsoft.com/office/officeart/2005/8/layout/vProcess5"/>
    <dgm:cxn modelId="{C75121AA-03A0-4768-AEF6-312F32FA3B9E}" type="presParOf" srcId="{13374AC7-27B8-4142-8B53-ED05D1527344}" destId="{4E6BCE42-FA74-4DCB-8E42-2223DFD90369}" srcOrd="3" destOrd="0" presId="urn:microsoft.com/office/officeart/2005/8/layout/vProcess5"/>
    <dgm:cxn modelId="{44B04539-8FCD-4820-BC72-E01587AC4619}" type="presParOf" srcId="{13374AC7-27B8-4142-8B53-ED05D1527344}" destId="{E31B7AB7-D3A7-4133-8ED0-D62DA33E2BBB}" srcOrd="4" destOrd="0" presId="urn:microsoft.com/office/officeart/2005/8/layout/vProcess5"/>
    <dgm:cxn modelId="{2AA83053-33FA-4651-8BBA-262165FE4B34}" type="presParOf" srcId="{13374AC7-27B8-4142-8B53-ED05D1527344}" destId="{6FFAEDFF-A41C-4F1C-9403-624FC8B16730}" srcOrd="5" destOrd="0" presId="urn:microsoft.com/office/officeart/2005/8/layout/vProcess5"/>
    <dgm:cxn modelId="{9CD88675-1105-42B0-9C82-153473DC2AAA}" type="presParOf" srcId="{13374AC7-27B8-4142-8B53-ED05D1527344}" destId="{1CDCEAE6-0EFF-49C2-9B96-BBE260A0548A}" srcOrd="6" destOrd="0" presId="urn:microsoft.com/office/officeart/2005/8/layout/vProcess5"/>
    <dgm:cxn modelId="{C2C35DA1-3E90-49F5-A81B-3B48F4FFDE3A}" type="presParOf" srcId="{13374AC7-27B8-4142-8B53-ED05D1527344}" destId="{7B906D34-47A0-48E5-BE00-D9E3B1BFC491}" srcOrd="7" destOrd="0" presId="urn:microsoft.com/office/officeart/2005/8/layout/vProcess5"/>
    <dgm:cxn modelId="{5A4B8701-445F-4AD6-93AA-BC1549BC931F}" type="presParOf" srcId="{13374AC7-27B8-4142-8B53-ED05D1527344}" destId="{CA08A5A9-4E5A-42AE-8BFE-EC595AB59A0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8CBF10-B1A3-4411-B5DB-CC05DE483617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80CBDA-5A3E-4BCE-8760-8083525B7713}">
      <dgm:prSet phldrT="[Текст]"/>
      <dgm:spPr/>
      <dgm:t>
        <a:bodyPr/>
        <a:lstStyle/>
        <a:p>
          <a:r>
            <a:rPr lang="ru-RU" dirty="0" smtClean="0">
              <a:solidFill>
                <a:srgbClr val="4C4218"/>
              </a:solidFill>
            </a:rPr>
            <a:t>Смысловая сторона</a:t>
          </a:r>
          <a:endParaRPr lang="ru-RU" dirty="0"/>
        </a:p>
      </dgm:t>
    </dgm:pt>
    <dgm:pt modelId="{33552C78-89B0-4BBF-9525-4044D768C985}" type="parTrans" cxnId="{BEE21C62-D40B-430E-A9A9-697ACA88701A}">
      <dgm:prSet/>
      <dgm:spPr/>
      <dgm:t>
        <a:bodyPr/>
        <a:lstStyle/>
        <a:p>
          <a:endParaRPr lang="ru-RU"/>
        </a:p>
      </dgm:t>
    </dgm:pt>
    <dgm:pt modelId="{958F793C-924A-47C1-8B90-8DF0B08B6B6E}" type="sibTrans" cxnId="{BEE21C62-D40B-430E-A9A9-697ACA88701A}">
      <dgm:prSet/>
      <dgm:spPr/>
      <dgm:t>
        <a:bodyPr/>
        <a:lstStyle/>
        <a:p>
          <a:endParaRPr lang="ru-RU"/>
        </a:p>
      </dgm:t>
    </dgm:pt>
    <dgm:pt modelId="{9A3F26CE-316D-4A5F-827C-525F31F28C24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Понимание содержания и смысла прочитанного</a:t>
          </a:r>
          <a:endParaRPr lang="ru-RU" dirty="0"/>
        </a:p>
      </dgm:t>
    </dgm:pt>
    <dgm:pt modelId="{0096E17A-67F3-43F0-B91A-8D312C50C292}" type="parTrans" cxnId="{B747945C-1D7D-407A-BF75-F7B995AD7A35}">
      <dgm:prSet/>
      <dgm:spPr/>
      <dgm:t>
        <a:bodyPr/>
        <a:lstStyle/>
        <a:p>
          <a:endParaRPr lang="ru-RU"/>
        </a:p>
      </dgm:t>
    </dgm:pt>
    <dgm:pt modelId="{2F9A218A-1D2C-4CE1-B6B0-F4137AB16463}" type="sibTrans" cxnId="{B747945C-1D7D-407A-BF75-F7B995AD7A35}">
      <dgm:prSet/>
      <dgm:spPr/>
      <dgm:t>
        <a:bodyPr/>
        <a:lstStyle/>
        <a:p>
          <a:endParaRPr lang="ru-RU"/>
        </a:p>
      </dgm:t>
    </dgm:pt>
    <dgm:pt modelId="{B16C2AB9-CFD0-43C5-BD13-0C16845BE675}">
      <dgm:prSet phldrT="[Текст]"/>
      <dgm:spPr/>
      <dgm:t>
        <a:bodyPr/>
        <a:lstStyle/>
        <a:p>
          <a:r>
            <a:rPr lang="ru-RU" dirty="0" smtClean="0">
              <a:solidFill>
                <a:srgbClr val="4C4218"/>
              </a:solidFill>
            </a:rPr>
            <a:t>Техническая сторона</a:t>
          </a:r>
          <a:endParaRPr lang="ru-RU" dirty="0"/>
        </a:p>
      </dgm:t>
    </dgm:pt>
    <dgm:pt modelId="{9336A65D-C33C-44A1-868A-68AA8AACE260}" type="parTrans" cxnId="{6E3064B2-F152-4A13-A45A-76496D607995}">
      <dgm:prSet/>
      <dgm:spPr/>
      <dgm:t>
        <a:bodyPr/>
        <a:lstStyle/>
        <a:p>
          <a:endParaRPr lang="ru-RU"/>
        </a:p>
      </dgm:t>
    </dgm:pt>
    <dgm:pt modelId="{02A2B7AF-5B39-4172-9FF7-7B12BFE64EA5}" type="sibTrans" cxnId="{6E3064B2-F152-4A13-A45A-76496D607995}">
      <dgm:prSet/>
      <dgm:spPr/>
      <dgm:t>
        <a:bodyPr/>
        <a:lstStyle/>
        <a:p>
          <a:endParaRPr lang="ru-RU"/>
        </a:p>
      </dgm:t>
    </dgm:pt>
    <dgm:pt modelId="{A7BDA209-9AD3-4D3D-886F-EF4A64519CF3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Способ чтения</a:t>
          </a:r>
          <a:endParaRPr lang="ru-RU" dirty="0"/>
        </a:p>
      </dgm:t>
    </dgm:pt>
    <dgm:pt modelId="{EE549042-393B-4F62-8D5F-E0966E266632}" type="parTrans" cxnId="{C1EC38CE-77BE-4A74-A9E2-76DF5F511B83}">
      <dgm:prSet/>
      <dgm:spPr/>
      <dgm:t>
        <a:bodyPr/>
        <a:lstStyle/>
        <a:p>
          <a:endParaRPr lang="ru-RU"/>
        </a:p>
      </dgm:t>
    </dgm:pt>
    <dgm:pt modelId="{F3BC34B2-9744-4704-9480-E8007D1F21B7}" type="sibTrans" cxnId="{C1EC38CE-77BE-4A74-A9E2-76DF5F511B83}">
      <dgm:prSet/>
      <dgm:spPr/>
      <dgm:t>
        <a:bodyPr/>
        <a:lstStyle/>
        <a:p>
          <a:endParaRPr lang="ru-RU"/>
        </a:p>
      </dgm:t>
    </dgm:pt>
    <dgm:pt modelId="{522E9650-819C-4856-8CD9-12A0BCC4977B}">
      <dgm:prSet/>
      <dgm:spPr/>
      <dgm:t>
        <a:bodyPr/>
        <a:lstStyle/>
        <a:p>
          <a:r>
            <a:rPr lang="ru-RU" smtClean="0">
              <a:solidFill>
                <a:schemeClr val="accent1">
                  <a:lumMod val="50000"/>
                </a:schemeClr>
              </a:solidFill>
            </a:rPr>
            <a:t>Темп чтения</a:t>
          </a:r>
          <a:endParaRPr lang="ru-RU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30073102-7AB9-4A98-A541-E46248F9CB27}" type="parTrans" cxnId="{D3C689BE-85EF-4132-A6BF-3BC7B5BD3DB3}">
      <dgm:prSet/>
      <dgm:spPr/>
      <dgm:t>
        <a:bodyPr/>
        <a:lstStyle/>
        <a:p>
          <a:endParaRPr lang="ru-RU"/>
        </a:p>
      </dgm:t>
    </dgm:pt>
    <dgm:pt modelId="{D059BD9E-037C-4F33-A75C-878508FD1C9E}" type="sibTrans" cxnId="{D3C689BE-85EF-4132-A6BF-3BC7B5BD3DB3}">
      <dgm:prSet/>
      <dgm:spPr/>
      <dgm:t>
        <a:bodyPr/>
        <a:lstStyle/>
        <a:p>
          <a:endParaRPr lang="ru-RU"/>
        </a:p>
      </dgm:t>
    </dgm:pt>
    <dgm:pt modelId="{B84A73B8-4199-4C21-BCF8-828934433708}">
      <dgm:prSet/>
      <dgm:spPr/>
      <dgm:t>
        <a:bodyPr/>
        <a:lstStyle/>
        <a:p>
          <a:r>
            <a:rPr lang="ru-RU" smtClean="0">
              <a:solidFill>
                <a:schemeClr val="accent1">
                  <a:lumMod val="50000"/>
                </a:schemeClr>
              </a:solidFill>
            </a:rPr>
            <a:t>Правильность чтения</a:t>
          </a:r>
          <a:endParaRPr lang="ru-RU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7CA2BB51-C6C8-43F4-B781-849B085FE4F8}" type="parTrans" cxnId="{44668289-A846-411A-B27C-935F5CFFFD29}">
      <dgm:prSet/>
      <dgm:spPr/>
      <dgm:t>
        <a:bodyPr/>
        <a:lstStyle/>
        <a:p>
          <a:endParaRPr lang="ru-RU"/>
        </a:p>
      </dgm:t>
    </dgm:pt>
    <dgm:pt modelId="{6F1BECEF-4A07-46EA-BA16-E1762F54E65F}" type="sibTrans" cxnId="{44668289-A846-411A-B27C-935F5CFFFD29}">
      <dgm:prSet/>
      <dgm:spPr/>
      <dgm:t>
        <a:bodyPr/>
        <a:lstStyle/>
        <a:p>
          <a:endParaRPr lang="ru-RU"/>
        </a:p>
      </dgm:t>
    </dgm:pt>
    <dgm:pt modelId="{DF1793A1-E2A5-401E-AB79-B7E5622ACC5C}">
      <dgm:prSet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Выразительность</a:t>
          </a:r>
          <a:endParaRPr lang="ru-RU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9845FA53-22A6-468D-B9B3-AF46069BC794}" type="parTrans" cxnId="{2887F45E-60E7-408C-A61B-EB79739CB281}">
      <dgm:prSet/>
      <dgm:spPr/>
      <dgm:t>
        <a:bodyPr/>
        <a:lstStyle/>
        <a:p>
          <a:endParaRPr lang="ru-RU"/>
        </a:p>
      </dgm:t>
    </dgm:pt>
    <dgm:pt modelId="{34A35E5B-2A1C-4A28-84C6-7C16D4BD2C4F}" type="sibTrans" cxnId="{2887F45E-60E7-408C-A61B-EB79739CB281}">
      <dgm:prSet/>
      <dgm:spPr/>
      <dgm:t>
        <a:bodyPr/>
        <a:lstStyle/>
        <a:p>
          <a:endParaRPr lang="ru-RU"/>
        </a:p>
      </dgm:t>
    </dgm:pt>
    <dgm:pt modelId="{E7F9CAC9-1B87-45B3-AF1A-0929DF9DE299}" type="pres">
      <dgm:prSet presAssocID="{348CBF10-B1A3-4411-B5DB-CC05DE483617}" presName="Name0" presStyleCnt="0">
        <dgm:presLayoutVars>
          <dgm:dir/>
          <dgm:animLvl val="lvl"/>
          <dgm:resizeHandles/>
        </dgm:presLayoutVars>
      </dgm:prSet>
      <dgm:spPr/>
    </dgm:pt>
    <dgm:pt modelId="{E8CD2B11-7450-4D5E-A7DB-6DAD2E8AFABE}" type="pres">
      <dgm:prSet presAssocID="{A180CBDA-5A3E-4BCE-8760-8083525B7713}" presName="linNode" presStyleCnt="0"/>
      <dgm:spPr/>
    </dgm:pt>
    <dgm:pt modelId="{C5222C2A-C31C-4495-BAE2-20934C5D6691}" type="pres">
      <dgm:prSet presAssocID="{A180CBDA-5A3E-4BCE-8760-8083525B771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DAEEE-84EA-44F1-B03F-6CC1A4DE7A4C}" type="pres">
      <dgm:prSet presAssocID="{A180CBDA-5A3E-4BCE-8760-8083525B7713}" presName="childShp" presStyleLbl="bgAccFollowNode1" presStyleIdx="0" presStyleCnt="2" custLinFactNeighborX="938" custLinFactNeighborY="1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25866-D025-4F23-8B9D-44CC9BAC32BE}" type="pres">
      <dgm:prSet presAssocID="{958F793C-924A-47C1-8B90-8DF0B08B6B6E}" presName="spacing" presStyleCnt="0"/>
      <dgm:spPr/>
    </dgm:pt>
    <dgm:pt modelId="{9CFBF293-A9A3-42E1-946F-C6939F905737}" type="pres">
      <dgm:prSet presAssocID="{B16C2AB9-CFD0-43C5-BD13-0C16845BE675}" presName="linNode" presStyleCnt="0"/>
      <dgm:spPr/>
    </dgm:pt>
    <dgm:pt modelId="{91A871BE-21A8-47C4-AA05-AE404214A060}" type="pres">
      <dgm:prSet presAssocID="{B16C2AB9-CFD0-43C5-BD13-0C16845BE67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13506-27D6-438F-A877-74EF2E77DA0E}" type="pres">
      <dgm:prSet presAssocID="{B16C2AB9-CFD0-43C5-BD13-0C16845BE67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EC38CE-77BE-4A74-A9E2-76DF5F511B83}" srcId="{B16C2AB9-CFD0-43C5-BD13-0C16845BE675}" destId="{A7BDA209-9AD3-4D3D-886F-EF4A64519CF3}" srcOrd="0" destOrd="0" parTransId="{EE549042-393B-4F62-8D5F-E0966E266632}" sibTransId="{F3BC34B2-9744-4704-9480-E8007D1F21B7}"/>
    <dgm:cxn modelId="{37685EE0-7A07-4F49-BA34-7AB4A2349775}" type="presOf" srcId="{B84A73B8-4199-4C21-BCF8-828934433708}" destId="{D4513506-27D6-438F-A877-74EF2E77DA0E}" srcOrd="0" destOrd="2" presId="urn:microsoft.com/office/officeart/2005/8/layout/vList6"/>
    <dgm:cxn modelId="{D3C689BE-85EF-4132-A6BF-3BC7B5BD3DB3}" srcId="{B16C2AB9-CFD0-43C5-BD13-0C16845BE675}" destId="{522E9650-819C-4856-8CD9-12A0BCC4977B}" srcOrd="1" destOrd="0" parTransId="{30073102-7AB9-4A98-A541-E46248F9CB27}" sibTransId="{D059BD9E-037C-4F33-A75C-878508FD1C9E}"/>
    <dgm:cxn modelId="{BEE21C62-D40B-430E-A9A9-697ACA88701A}" srcId="{348CBF10-B1A3-4411-B5DB-CC05DE483617}" destId="{A180CBDA-5A3E-4BCE-8760-8083525B7713}" srcOrd="0" destOrd="0" parTransId="{33552C78-89B0-4BBF-9525-4044D768C985}" sibTransId="{958F793C-924A-47C1-8B90-8DF0B08B6B6E}"/>
    <dgm:cxn modelId="{0A3BD91D-BFE4-4388-B6D1-336F18FC2027}" type="presOf" srcId="{9A3F26CE-316D-4A5F-827C-525F31F28C24}" destId="{AFBDAEEE-84EA-44F1-B03F-6CC1A4DE7A4C}" srcOrd="0" destOrd="0" presId="urn:microsoft.com/office/officeart/2005/8/layout/vList6"/>
    <dgm:cxn modelId="{A2CC014D-64B8-46A1-BFB3-A24877D94053}" type="presOf" srcId="{B16C2AB9-CFD0-43C5-BD13-0C16845BE675}" destId="{91A871BE-21A8-47C4-AA05-AE404214A060}" srcOrd="0" destOrd="0" presId="urn:microsoft.com/office/officeart/2005/8/layout/vList6"/>
    <dgm:cxn modelId="{8C60515E-D813-407F-9910-D703B9DA2D25}" type="presOf" srcId="{348CBF10-B1A3-4411-B5DB-CC05DE483617}" destId="{E7F9CAC9-1B87-45B3-AF1A-0929DF9DE299}" srcOrd="0" destOrd="0" presId="urn:microsoft.com/office/officeart/2005/8/layout/vList6"/>
    <dgm:cxn modelId="{44668289-A846-411A-B27C-935F5CFFFD29}" srcId="{B16C2AB9-CFD0-43C5-BD13-0C16845BE675}" destId="{B84A73B8-4199-4C21-BCF8-828934433708}" srcOrd="2" destOrd="0" parTransId="{7CA2BB51-C6C8-43F4-B781-849B085FE4F8}" sibTransId="{6F1BECEF-4A07-46EA-BA16-E1762F54E65F}"/>
    <dgm:cxn modelId="{6E3064B2-F152-4A13-A45A-76496D607995}" srcId="{348CBF10-B1A3-4411-B5DB-CC05DE483617}" destId="{B16C2AB9-CFD0-43C5-BD13-0C16845BE675}" srcOrd="1" destOrd="0" parTransId="{9336A65D-C33C-44A1-868A-68AA8AACE260}" sibTransId="{02A2B7AF-5B39-4172-9FF7-7B12BFE64EA5}"/>
    <dgm:cxn modelId="{2887F45E-60E7-408C-A61B-EB79739CB281}" srcId="{B16C2AB9-CFD0-43C5-BD13-0C16845BE675}" destId="{DF1793A1-E2A5-401E-AB79-B7E5622ACC5C}" srcOrd="3" destOrd="0" parTransId="{9845FA53-22A6-468D-B9B3-AF46069BC794}" sibTransId="{34A35E5B-2A1C-4A28-84C6-7C16D4BD2C4F}"/>
    <dgm:cxn modelId="{FDECD597-C395-455D-B833-424A10481ECC}" type="presOf" srcId="{A7BDA209-9AD3-4D3D-886F-EF4A64519CF3}" destId="{D4513506-27D6-438F-A877-74EF2E77DA0E}" srcOrd="0" destOrd="0" presId="urn:microsoft.com/office/officeart/2005/8/layout/vList6"/>
    <dgm:cxn modelId="{6DEDDC95-E6BC-4D4E-9E58-046A85D83AFD}" type="presOf" srcId="{A180CBDA-5A3E-4BCE-8760-8083525B7713}" destId="{C5222C2A-C31C-4495-BAE2-20934C5D6691}" srcOrd="0" destOrd="0" presId="urn:microsoft.com/office/officeart/2005/8/layout/vList6"/>
    <dgm:cxn modelId="{20CE0F56-17B7-4AF0-91FF-79867F612CD5}" type="presOf" srcId="{DF1793A1-E2A5-401E-AB79-B7E5622ACC5C}" destId="{D4513506-27D6-438F-A877-74EF2E77DA0E}" srcOrd="0" destOrd="3" presId="urn:microsoft.com/office/officeart/2005/8/layout/vList6"/>
    <dgm:cxn modelId="{B747945C-1D7D-407A-BF75-F7B995AD7A35}" srcId="{A180CBDA-5A3E-4BCE-8760-8083525B7713}" destId="{9A3F26CE-316D-4A5F-827C-525F31F28C24}" srcOrd="0" destOrd="0" parTransId="{0096E17A-67F3-43F0-B91A-8D312C50C292}" sibTransId="{2F9A218A-1D2C-4CE1-B6B0-F4137AB16463}"/>
    <dgm:cxn modelId="{9F28A969-E2D3-4DF5-AA44-47D31FD9AEEC}" type="presOf" srcId="{522E9650-819C-4856-8CD9-12A0BCC4977B}" destId="{D4513506-27D6-438F-A877-74EF2E77DA0E}" srcOrd="0" destOrd="1" presId="urn:microsoft.com/office/officeart/2005/8/layout/vList6"/>
    <dgm:cxn modelId="{B3C4BCBC-F66C-48A0-B13E-6C09840F198F}" type="presParOf" srcId="{E7F9CAC9-1B87-45B3-AF1A-0929DF9DE299}" destId="{E8CD2B11-7450-4D5E-A7DB-6DAD2E8AFABE}" srcOrd="0" destOrd="0" presId="urn:microsoft.com/office/officeart/2005/8/layout/vList6"/>
    <dgm:cxn modelId="{CFF60CFF-FC5D-4521-A77E-530A554AEB38}" type="presParOf" srcId="{E8CD2B11-7450-4D5E-A7DB-6DAD2E8AFABE}" destId="{C5222C2A-C31C-4495-BAE2-20934C5D6691}" srcOrd="0" destOrd="0" presId="urn:microsoft.com/office/officeart/2005/8/layout/vList6"/>
    <dgm:cxn modelId="{B27FC896-59E2-431D-B265-B7FB31039219}" type="presParOf" srcId="{E8CD2B11-7450-4D5E-A7DB-6DAD2E8AFABE}" destId="{AFBDAEEE-84EA-44F1-B03F-6CC1A4DE7A4C}" srcOrd="1" destOrd="0" presId="urn:microsoft.com/office/officeart/2005/8/layout/vList6"/>
    <dgm:cxn modelId="{6E0E2780-432F-4F91-BF34-2296D0BE71D2}" type="presParOf" srcId="{E7F9CAC9-1B87-45B3-AF1A-0929DF9DE299}" destId="{FE625866-D025-4F23-8B9D-44CC9BAC32BE}" srcOrd="1" destOrd="0" presId="urn:microsoft.com/office/officeart/2005/8/layout/vList6"/>
    <dgm:cxn modelId="{B249937A-943B-4799-9340-FB8DA095429E}" type="presParOf" srcId="{E7F9CAC9-1B87-45B3-AF1A-0929DF9DE299}" destId="{9CFBF293-A9A3-42E1-946F-C6939F905737}" srcOrd="2" destOrd="0" presId="urn:microsoft.com/office/officeart/2005/8/layout/vList6"/>
    <dgm:cxn modelId="{DAF11E33-73C4-4A9C-852A-B3CB5A85AA19}" type="presParOf" srcId="{9CFBF293-A9A3-42E1-946F-C6939F905737}" destId="{91A871BE-21A8-47C4-AA05-AE404214A060}" srcOrd="0" destOrd="0" presId="urn:microsoft.com/office/officeart/2005/8/layout/vList6"/>
    <dgm:cxn modelId="{5551C5EE-547B-4763-B6E7-860E08FAEF13}" type="presParOf" srcId="{9CFBF293-A9A3-42E1-946F-C6939F905737}" destId="{D4513506-27D6-438F-A877-74EF2E77DA0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02EFD0-7F72-4B27-BF1F-7B1E6607A8EC}" type="doc">
      <dgm:prSet loTypeId="urn:microsoft.com/office/officeart/2005/8/layout/h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212E50-EDD5-4EBF-ADF8-EFADA8499745}">
      <dgm:prSet phldrT="[Текст]"/>
      <dgm:spPr/>
      <dgm:t>
        <a:bodyPr/>
        <a:lstStyle/>
        <a:p>
          <a:r>
            <a:rPr lang="ru-RU" smtClean="0"/>
            <a:t>Часть А</a:t>
          </a:r>
          <a:endParaRPr lang="ru-RU" dirty="0"/>
        </a:p>
      </dgm:t>
    </dgm:pt>
    <dgm:pt modelId="{50966218-86F9-4666-A070-4781B5295A16}" type="parTrans" cxnId="{F19A728A-0394-4A19-A745-84B53803B42C}">
      <dgm:prSet/>
      <dgm:spPr/>
      <dgm:t>
        <a:bodyPr/>
        <a:lstStyle/>
        <a:p>
          <a:endParaRPr lang="ru-RU"/>
        </a:p>
      </dgm:t>
    </dgm:pt>
    <dgm:pt modelId="{B73993A2-16DF-4154-A21E-48DA850E1B8F}" type="sibTrans" cxnId="{F19A728A-0394-4A19-A745-84B53803B42C}">
      <dgm:prSet/>
      <dgm:spPr/>
      <dgm:t>
        <a:bodyPr/>
        <a:lstStyle/>
        <a:p>
          <a:endParaRPr lang="ru-RU"/>
        </a:p>
      </dgm:t>
    </dgm:pt>
    <dgm:pt modelId="{E2FA1E34-EEDF-4DCD-8BC6-0FC4A8B09FA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Понимание смысла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F721FC47-8B94-40E1-B30B-5B3A21C90028}" type="parTrans" cxnId="{855C7AA0-D56B-4F33-8C7D-C7045124CD2E}">
      <dgm:prSet/>
      <dgm:spPr/>
      <dgm:t>
        <a:bodyPr/>
        <a:lstStyle/>
        <a:p>
          <a:endParaRPr lang="ru-RU"/>
        </a:p>
      </dgm:t>
    </dgm:pt>
    <dgm:pt modelId="{9B69A2B8-422D-4695-B0E1-61AF94763AED}" type="sibTrans" cxnId="{855C7AA0-D56B-4F33-8C7D-C7045124CD2E}">
      <dgm:prSet/>
      <dgm:spPr/>
      <dgm:t>
        <a:bodyPr/>
        <a:lstStyle/>
        <a:p>
          <a:endParaRPr lang="ru-RU"/>
        </a:p>
      </dgm:t>
    </dgm:pt>
    <dgm:pt modelId="{E62FE95C-2645-45E9-A60E-CF20CE939C5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Интерпретация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2477A928-CB01-483C-88F0-2F787EC62D67}" type="parTrans" cxnId="{74BF97F1-E462-4F5F-B5BC-7656FFF7A249}">
      <dgm:prSet/>
      <dgm:spPr/>
      <dgm:t>
        <a:bodyPr/>
        <a:lstStyle/>
        <a:p>
          <a:endParaRPr lang="ru-RU"/>
        </a:p>
      </dgm:t>
    </dgm:pt>
    <dgm:pt modelId="{128CC39D-8AF2-4B6E-A8C6-0500D611857D}" type="sibTrans" cxnId="{74BF97F1-E462-4F5F-B5BC-7656FFF7A249}">
      <dgm:prSet/>
      <dgm:spPr/>
      <dgm:t>
        <a:bodyPr/>
        <a:lstStyle/>
        <a:p>
          <a:endParaRPr lang="ru-RU"/>
        </a:p>
      </dgm:t>
    </dgm:pt>
    <dgm:pt modelId="{7C6C2876-CB32-4356-A1FB-80A47DAF3A4D}">
      <dgm:prSet phldrT="[Текст]"/>
      <dgm:spPr/>
      <dgm:t>
        <a:bodyPr/>
        <a:lstStyle/>
        <a:p>
          <a:r>
            <a:rPr lang="ru-RU" smtClean="0">
              <a:solidFill>
                <a:schemeClr val="tx2">
                  <a:lumMod val="50000"/>
                </a:schemeClr>
              </a:solidFill>
            </a:rPr>
            <a:t>Часть Б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A88C0780-8E46-4856-9395-7F890348C74B}" type="parTrans" cxnId="{EA7789B5-2DAC-47DF-A72D-2DA9A2944CCB}">
      <dgm:prSet/>
      <dgm:spPr/>
      <dgm:t>
        <a:bodyPr/>
        <a:lstStyle/>
        <a:p>
          <a:endParaRPr lang="ru-RU"/>
        </a:p>
      </dgm:t>
    </dgm:pt>
    <dgm:pt modelId="{5DF54075-F8CD-47F1-B271-111C864D4814}" type="sibTrans" cxnId="{EA7789B5-2DAC-47DF-A72D-2DA9A2944CCB}">
      <dgm:prSet/>
      <dgm:spPr/>
      <dgm:t>
        <a:bodyPr/>
        <a:lstStyle/>
        <a:p>
          <a:endParaRPr lang="ru-RU"/>
        </a:p>
      </dgm:t>
    </dgm:pt>
    <dgm:pt modelId="{654550EC-BB73-4279-9F0D-ACFD4E96DA2B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Определение основной идеи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2F6244D6-C337-422A-B14A-2E10B183CA8C}" type="parTrans" cxnId="{455A2557-11F0-4163-844E-D2D725711F10}">
      <dgm:prSet/>
      <dgm:spPr/>
      <dgm:t>
        <a:bodyPr/>
        <a:lstStyle/>
        <a:p>
          <a:endParaRPr lang="ru-RU"/>
        </a:p>
      </dgm:t>
    </dgm:pt>
    <dgm:pt modelId="{C18765BF-A4D8-48ED-A4AA-4C8FDDAE3F3D}" type="sibTrans" cxnId="{455A2557-11F0-4163-844E-D2D725711F10}">
      <dgm:prSet/>
      <dgm:spPr/>
      <dgm:t>
        <a:bodyPr/>
        <a:lstStyle/>
        <a:p>
          <a:endParaRPr lang="ru-RU"/>
        </a:p>
      </dgm:t>
    </dgm:pt>
    <dgm:pt modelId="{2AE540A5-A4DC-48BD-88C2-DECF24313C99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Определение цели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FD35D012-A352-439C-9245-30C035FDDE10}" type="parTrans" cxnId="{75458DDC-FA63-4425-B2E4-4461E201BEA2}">
      <dgm:prSet/>
      <dgm:spPr/>
      <dgm:t>
        <a:bodyPr/>
        <a:lstStyle/>
        <a:p>
          <a:endParaRPr lang="ru-RU"/>
        </a:p>
      </dgm:t>
    </dgm:pt>
    <dgm:pt modelId="{33499F4B-8D6B-4808-94A0-8B325ECBC608}" type="sibTrans" cxnId="{75458DDC-FA63-4425-B2E4-4461E201BEA2}">
      <dgm:prSet/>
      <dgm:spPr/>
      <dgm:t>
        <a:bodyPr/>
        <a:lstStyle/>
        <a:p>
          <a:endParaRPr lang="ru-RU"/>
        </a:p>
      </dgm:t>
    </dgm:pt>
    <dgm:pt modelId="{A8C71BE4-FFE7-4F66-9EC9-4FEC3A77C07F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Часть С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56EA816D-CAF4-4640-8AC0-F7F11626B745}" type="parTrans" cxnId="{85ECBB8C-B8C0-497A-BBDC-A9BE24E5F821}">
      <dgm:prSet/>
      <dgm:spPr/>
      <dgm:t>
        <a:bodyPr/>
        <a:lstStyle/>
        <a:p>
          <a:endParaRPr lang="ru-RU"/>
        </a:p>
      </dgm:t>
    </dgm:pt>
    <dgm:pt modelId="{4500881F-98D9-47D3-88E8-FB43D731FC0F}" type="sibTrans" cxnId="{85ECBB8C-B8C0-497A-BBDC-A9BE24E5F821}">
      <dgm:prSet/>
      <dgm:spPr/>
      <dgm:t>
        <a:bodyPr/>
        <a:lstStyle/>
        <a:p>
          <a:endParaRPr lang="ru-RU"/>
        </a:p>
      </dgm:t>
    </dgm:pt>
    <dgm:pt modelId="{E86AA936-26D7-4F8F-8AB3-7797546AF2CE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Составление вопросов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45557613-CD14-4D32-B685-23585BF81A3E}" type="parTrans" cxnId="{050BE66E-0163-4F5A-ABDB-D8AAD3FA38B8}">
      <dgm:prSet/>
      <dgm:spPr/>
      <dgm:t>
        <a:bodyPr/>
        <a:lstStyle/>
        <a:p>
          <a:endParaRPr lang="ru-RU"/>
        </a:p>
      </dgm:t>
    </dgm:pt>
    <dgm:pt modelId="{D3D82408-A4A1-42B5-9975-6A43AAF53E98}" type="sibTrans" cxnId="{050BE66E-0163-4F5A-ABDB-D8AAD3FA38B8}">
      <dgm:prSet/>
      <dgm:spPr/>
      <dgm:t>
        <a:bodyPr/>
        <a:lstStyle/>
        <a:p>
          <a:endParaRPr lang="ru-RU"/>
        </a:p>
      </dgm:t>
    </dgm:pt>
    <dgm:pt modelId="{DB8A0AA4-590A-4F47-84B7-960E8D1C6B6D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Составление плана текста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7E08F89A-3795-445A-A86C-FBE69A217437}" type="parTrans" cxnId="{80373C32-B8D7-4AAE-A541-EE190EAF8E7C}">
      <dgm:prSet/>
      <dgm:spPr/>
      <dgm:t>
        <a:bodyPr/>
        <a:lstStyle/>
        <a:p>
          <a:endParaRPr lang="ru-RU"/>
        </a:p>
      </dgm:t>
    </dgm:pt>
    <dgm:pt modelId="{BBE8F080-2057-4A8E-AF19-7017627CDB0B}" type="sibTrans" cxnId="{80373C32-B8D7-4AAE-A541-EE190EAF8E7C}">
      <dgm:prSet/>
      <dgm:spPr/>
      <dgm:t>
        <a:bodyPr/>
        <a:lstStyle/>
        <a:p>
          <a:endParaRPr lang="ru-RU"/>
        </a:p>
      </dgm:t>
    </dgm:pt>
    <dgm:pt modelId="{D91BC2FB-5EBB-4C85-AD2C-161F01DF1314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Самостоятельный вывода  на основе прочитанного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D5CDAB0A-42D2-492A-84EA-643892DF0C96}" type="parTrans" cxnId="{897DAA72-F5CC-46A0-AD6E-67098B14E692}">
      <dgm:prSet/>
      <dgm:spPr/>
      <dgm:t>
        <a:bodyPr/>
        <a:lstStyle/>
        <a:p>
          <a:endParaRPr lang="ru-RU"/>
        </a:p>
      </dgm:t>
    </dgm:pt>
    <dgm:pt modelId="{8D0345B3-3CDE-4CA4-B1DB-AABA6240CA5C}" type="sibTrans" cxnId="{897DAA72-F5CC-46A0-AD6E-67098B14E692}">
      <dgm:prSet/>
      <dgm:spPr/>
      <dgm:t>
        <a:bodyPr/>
        <a:lstStyle/>
        <a:p>
          <a:endParaRPr lang="ru-RU"/>
        </a:p>
      </dgm:t>
    </dgm:pt>
    <dgm:pt modelId="{9AAFF07F-0B22-4F58-87C4-96DC69DD4CD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Анализ информации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6ECD471A-84A4-4268-A135-425C4936075C}" type="parTrans" cxnId="{A2CE2AA1-987B-4864-8D34-3C7A2F003E5C}">
      <dgm:prSet/>
      <dgm:spPr/>
      <dgm:t>
        <a:bodyPr/>
        <a:lstStyle/>
        <a:p>
          <a:endParaRPr lang="ru-RU"/>
        </a:p>
      </dgm:t>
    </dgm:pt>
    <dgm:pt modelId="{464D1CBD-535D-4EF1-AC14-739A163185C0}" type="sibTrans" cxnId="{A2CE2AA1-987B-4864-8D34-3C7A2F003E5C}">
      <dgm:prSet/>
      <dgm:spPr/>
      <dgm:t>
        <a:bodyPr/>
        <a:lstStyle/>
        <a:p>
          <a:endParaRPr lang="ru-RU"/>
        </a:p>
      </dgm:t>
    </dgm:pt>
    <dgm:pt modelId="{7229488A-57DF-40EB-AC31-34F09B33CA0F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Составление письменного высказывания с использованием справочной информации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8381B48A-5472-43DE-B2EC-2BB5238C8D28}" type="parTrans" cxnId="{2D5E05B3-3522-4321-B374-EA26B9F83890}">
      <dgm:prSet/>
      <dgm:spPr/>
      <dgm:t>
        <a:bodyPr/>
        <a:lstStyle/>
        <a:p>
          <a:endParaRPr lang="ru-RU"/>
        </a:p>
      </dgm:t>
    </dgm:pt>
    <dgm:pt modelId="{E1ABF396-76C9-47AD-8B90-348BE86A447A}" type="sibTrans" cxnId="{2D5E05B3-3522-4321-B374-EA26B9F83890}">
      <dgm:prSet/>
      <dgm:spPr/>
      <dgm:t>
        <a:bodyPr/>
        <a:lstStyle/>
        <a:p>
          <a:endParaRPr lang="ru-RU"/>
        </a:p>
      </dgm:t>
    </dgm:pt>
    <dgm:pt modelId="{3FD96F0F-FC9F-4390-988C-4F7CDFAFDBE5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Подбор заголовка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C062C5A3-BC8D-45A4-86B9-DE7FB16CDE9D}" type="parTrans" cxnId="{776879AD-8B97-437C-83F4-C5350A0ABF9A}">
      <dgm:prSet/>
      <dgm:spPr/>
      <dgm:t>
        <a:bodyPr/>
        <a:lstStyle/>
        <a:p>
          <a:endParaRPr lang="ru-RU"/>
        </a:p>
      </dgm:t>
    </dgm:pt>
    <dgm:pt modelId="{1200F743-63D8-46BF-BD0E-BAF9EF6E09B0}" type="sibTrans" cxnId="{776879AD-8B97-437C-83F4-C5350A0ABF9A}">
      <dgm:prSet/>
      <dgm:spPr/>
      <dgm:t>
        <a:bodyPr/>
        <a:lstStyle/>
        <a:p>
          <a:endParaRPr lang="ru-RU"/>
        </a:p>
      </dgm:t>
    </dgm:pt>
    <dgm:pt modelId="{A7D52F7D-8BDD-4D47-BC74-B4883D7ABF1A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</a:rPr>
            <a:t>Составление письменного высказывания на заданную тему</a:t>
          </a:r>
          <a:endParaRPr lang="ru-RU" sz="1400" dirty="0">
            <a:solidFill>
              <a:schemeClr val="tx2">
                <a:lumMod val="50000"/>
              </a:schemeClr>
            </a:solidFill>
          </a:endParaRPr>
        </a:p>
      </dgm:t>
    </dgm:pt>
    <dgm:pt modelId="{D06873CE-E0C1-418C-8AA3-0E0459347385}" type="parTrans" cxnId="{639EB978-66FC-4810-9266-BB20CC6B4553}">
      <dgm:prSet/>
      <dgm:spPr/>
      <dgm:t>
        <a:bodyPr/>
        <a:lstStyle/>
        <a:p>
          <a:endParaRPr lang="ru-RU"/>
        </a:p>
      </dgm:t>
    </dgm:pt>
    <dgm:pt modelId="{CEE22D23-E9CD-47A9-AE51-D3C7D650BCC4}" type="sibTrans" cxnId="{639EB978-66FC-4810-9266-BB20CC6B4553}">
      <dgm:prSet/>
      <dgm:spPr/>
      <dgm:t>
        <a:bodyPr/>
        <a:lstStyle/>
        <a:p>
          <a:endParaRPr lang="ru-RU"/>
        </a:p>
      </dgm:t>
    </dgm:pt>
    <dgm:pt modelId="{4373AEFB-E319-4B02-A12A-34B5AE9C7A43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Определение связи между фрагментами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4E3F6676-29AE-45A0-9E9C-1A7FCCBADAC9}" type="parTrans" cxnId="{0CF89486-D08E-4AEB-BD44-FD561D9E9E39}">
      <dgm:prSet/>
      <dgm:spPr/>
      <dgm:t>
        <a:bodyPr/>
        <a:lstStyle/>
        <a:p>
          <a:endParaRPr lang="ru-RU"/>
        </a:p>
      </dgm:t>
    </dgm:pt>
    <dgm:pt modelId="{ED842E8F-EB58-4D76-B3D9-6DD55E3022D1}" type="sibTrans" cxnId="{0CF89486-D08E-4AEB-BD44-FD561D9E9E39}">
      <dgm:prSet/>
      <dgm:spPr/>
      <dgm:t>
        <a:bodyPr/>
        <a:lstStyle/>
        <a:p>
          <a:endParaRPr lang="ru-RU"/>
        </a:p>
      </dgm:t>
    </dgm:pt>
    <dgm:pt modelId="{AEFCABC1-7C7D-4CAA-8ACB-D16BD4AB8918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Формулирование вывода по тексту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1FF8A9EF-8D87-4E3E-8A25-24355AE7D2A6}" type="parTrans" cxnId="{EBA424DD-83DD-47C8-A17F-1A8B14011CD5}">
      <dgm:prSet/>
      <dgm:spPr/>
      <dgm:t>
        <a:bodyPr/>
        <a:lstStyle/>
        <a:p>
          <a:endParaRPr lang="ru-RU"/>
        </a:p>
      </dgm:t>
    </dgm:pt>
    <dgm:pt modelId="{C3DD820C-C600-424E-A2DE-FB4E8C6956F9}" type="sibTrans" cxnId="{EBA424DD-83DD-47C8-A17F-1A8B14011CD5}">
      <dgm:prSet/>
      <dgm:spPr/>
      <dgm:t>
        <a:bodyPr/>
        <a:lstStyle/>
        <a:p>
          <a:endParaRPr lang="ru-RU"/>
        </a:p>
      </dgm:t>
    </dgm:pt>
    <dgm:pt modelId="{954D5B20-8A50-413B-8CE0-C66AC817ABA2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Использование «связок» для составления текста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A4DE365F-F3A0-47E1-B758-A68C57F6CF4B}" type="parTrans" cxnId="{63E53654-F13F-46E9-94E1-AB280E8141C0}">
      <dgm:prSet/>
      <dgm:spPr/>
      <dgm:t>
        <a:bodyPr/>
        <a:lstStyle/>
        <a:p>
          <a:endParaRPr lang="ru-RU"/>
        </a:p>
      </dgm:t>
    </dgm:pt>
    <dgm:pt modelId="{9770DAD7-2C50-4A73-B5E7-DEF3F5F60869}" type="sibTrans" cxnId="{63E53654-F13F-46E9-94E1-AB280E8141C0}">
      <dgm:prSet/>
      <dgm:spPr/>
      <dgm:t>
        <a:bodyPr/>
        <a:lstStyle/>
        <a:p>
          <a:endParaRPr lang="ru-RU"/>
        </a:p>
      </dgm:t>
    </dgm:pt>
    <dgm:pt modelId="{0242CF9F-5B78-4449-918B-8849E4447FD6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Работа с учебной информацией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E325EBEB-A49E-476A-AD84-9005BBECC44F}" type="parTrans" cxnId="{38AEB9E7-57D7-4140-8D7D-2E71D4B7A870}">
      <dgm:prSet/>
      <dgm:spPr/>
      <dgm:t>
        <a:bodyPr/>
        <a:lstStyle/>
        <a:p>
          <a:endParaRPr lang="ru-RU"/>
        </a:p>
      </dgm:t>
    </dgm:pt>
    <dgm:pt modelId="{94EC98D4-C7C5-48F9-A76D-B176F856065D}" type="sibTrans" cxnId="{38AEB9E7-57D7-4140-8D7D-2E71D4B7A870}">
      <dgm:prSet/>
      <dgm:spPr/>
      <dgm:t>
        <a:bodyPr/>
        <a:lstStyle/>
        <a:p>
          <a:endParaRPr lang="ru-RU"/>
        </a:p>
      </dgm:t>
    </dgm:pt>
    <dgm:pt modelId="{8C2524F5-FC44-4D66-BA0E-CD94A80C14B5}" type="pres">
      <dgm:prSet presAssocID="{9402EFD0-7F72-4B27-BF1F-7B1E6607A8E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F4FE517-6314-4879-AD4E-22A324A1252C}" type="pres">
      <dgm:prSet presAssocID="{CD212E50-EDD5-4EBF-ADF8-EFADA8499745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405DE-BEEB-4769-9F23-99B254DD2B3C}" type="pres">
      <dgm:prSet presAssocID="{CD212E50-EDD5-4EBF-ADF8-EFADA8499745}" presName="image" presStyleLbl="fgImgPlace1" presStyleIdx="0" presStyleCnt="3" custScaleX="76360" custScaleY="76360" custLinFactNeighborX="-27946" custLinFactNeighborY="-75368"/>
      <dgm:spPr/>
      <dgm:t>
        <a:bodyPr/>
        <a:lstStyle/>
        <a:p>
          <a:endParaRPr lang="ru-RU"/>
        </a:p>
      </dgm:t>
    </dgm:pt>
    <dgm:pt modelId="{6D2331CF-8DF1-4F8B-85D5-C36A3E4EEF52}" type="pres">
      <dgm:prSet presAssocID="{CD212E50-EDD5-4EBF-ADF8-EFADA8499745}" presName="childNode" presStyleLbl="node1" presStyleIdx="0" presStyleCnt="3" custScaleY="128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BC6DD-B4D5-481C-938D-8F30EC0E0AEE}" type="pres">
      <dgm:prSet presAssocID="{CD212E50-EDD5-4EBF-ADF8-EFADA8499745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C1C5D-DF6E-475A-A907-7FE39BF5DCD2}" type="pres">
      <dgm:prSet presAssocID="{B73993A2-16DF-4154-A21E-48DA850E1B8F}" presName="sibTrans" presStyleCnt="0"/>
      <dgm:spPr/>
      <dgm:t>
        <a:bodyPr/>
        <a:lstStyle/>
        <a:p>
          <a:endParaRPr lang="ru-RU"/>
        </a:p>
      </dgm:t>
    </dgm:pt>
    <dgm:pt modelId="{74CC8119-9203-49E7-8101-F94BBC3114FA}" type="pres">
      <dgm:prSet presAssocID="{7C6C2876-CB32-4356-A1FB-80A47DAF3A4D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76163-05A5-43D4-AAF9-7C6C6228BCB4}" type="pres">
      <dgm:prSet presAssocID="{7C6C2876-CB32-4356-A1FB-80A47DAF3A4D}" presName="image" presStyleLbl="fgImgPlace1" presStyleIdx="1" presStyleCnt="3" custScaleX="79592" custScaleY="79197" custLinFactNeighborX="-26454" custLinFactNeighborY="-9095"/>
      <dgm:spPr/>
      <dgm:t>
        <a:bodyPr/>
        <a:lstStyle/>
        <a:p>
          <a:endParaRPr lang="ru-RU"/>
        </a:p>
      </dgm:t>
    </dgm:pt>
    <dgm:pt modelId="{5A055E2D-EB62-499C-81BC-39D5F249E9C8}" type="pres">
      <dgm:prSet presAssocID="{7C6C2876-CB32-4356-A1FB-80A47DAF3A4D}" presName="childNode" presStyleLbl="node1" presStyleIdx="1" presStyleCnt="3" custScaleY="126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B1AB2-BE20-43C6-92FE-7AC0B1B46036}" type="pres">
      <dgm:prSet presAssocID="{7C6C2876-CB32-4356-A1FB-80A47DAF3A4D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CCA8E-D227-4F88-887F-9E648E21A973}" type="pres">
      <dgm:prSet presAssocID="{5DF54075-F8CD-47F1-B271-111C864D4814}" presName="sibTrans" presStyleCnt="0"/>
      <dgm:spPr/>
      <dgm:t>
        <a:bodyPr/>
        <a:lstStyle/>
        <a:p>
          <a:endParaRPr lang="ru-RU"/>
        </a:p>
      </dgm:t>
    </dgm:pt>
    <dgm:pt modelId="{EA47A2E6-DE31-4004-8978-DB6E073122BB}" type="pres">
      <dgm:prSet presAssocID="{A8C71BE4-FFE7-4F66-9EC9-4FEC3A77C07F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72761-4E73-46F6-90A1-4E4B839D548B}" type="pres">
      <dgm:prSet presAssocID="{A8C71BE4-FFE7-4F66-9EC9-4FEC3A77C07F}" presName="image" presStyleLbl="fgImgPlace1" presStyleIdx="2" presStyleCnt="3" custScaleX="76706" custScaleY="78972" custLinFactNeighborX="-29110" custLinFactNeighborY="-9208"/>
      <dgm:spPr/>
      <dgm:t>
        <a:bodyPr/>
        <a:lstStyle/>
        <a:p>
          <a:endParaRPr lang="ru-RU"/>
        </a:p>
      </dgm:t>
    </dgm:pt>
    <dgm:pt modelId="{54E383A5-C069-4D84-8A2F-8601CE9BF5C7}" type="pres">
      <dgm:prSet presAssocID="{A8C71BE4-FFE7-4F66-9EC9-4FEC3A77C07F}" presName="childNode" presStyleLbl="node1" presStyleIdx="2" presStyleCnt="3" custScaleY="126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8AA78-9B48-4BF4-B455-A056317726EC}" type="pres">
      <dgm:prSet presAssocID="{A8C71BE4-FFE7-4F66-9EC9-4FEC3A77C07F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E53654-F13F-46E9-94E1-AB280E8141C0}" srcId="{7C6C2876-CB32-4356-A1FB-80A47DAF3A4D}" destId="{954D5B20-8A50-413B-8CE0-C66AC817ABA2}" srcOrd="4" destOrd="0" parTransId="{A4DE365F-F3A0-47E1-B758-A68C57F6CF4B}" sibTransId="{9770DAD7-2C50-4A73-B5E7-DEF3F5F60869}"/>
    <dgm:cxn modelId="{80373C32-B8D7-4AAE-A541-EE190EAF8E7C}" srcId="{A8C71BE4-FFE7-4F66-9EC9-4FEC3A77C07F}" destId="{DB8A0AA4-590A-4F47-84B7-960E8D1C6B6D}" srcOrd="1" destOrd="0" parTransId="{7E08F89A-3795-445A-A86C-FBE69A217437}" sibTransId="{BBE8F080-2057-4A8E-AF19-7017627CDB0B}"/>
    <dgm:cxn modelId="{74BF97F1-E462-4F5F-B5BC-7656FFF7A249}" srcId="{CD212E50-EDD5-4EBF-ADF8-EFADA8499745}" destId="{E62FE95C-2645-45E9-A60E-CF20CE939C5C}" srcOrd="1" destOrd="0" parTransId="{2477A928-CB01-483C-88F0-2F787EC62D67}" sibTransId="{128CC39D-8AF2-4B6E-A8C6-0500D611857D}"/>
    <dgm:cxn modelId="{F19A728A-0394-4A19-A745-84B53803B42C}" srcId="{9402EFD0-7F72-4B27-BF1F-7B1E6607A8EC}" destId="{CD212E50-EDD5-4EBF-ADF8-EFADA8499745}" srcOrd="0" destOrd="0" parTransId="{50966218-86F9-4666-A070-4781B5295A16}" sibTransId="{B73993A2-16DF-4154-A21E-48DA850E1B8F}"/>
    <dgm:cxn modelId="{068B6995-01E0-45FC-9B29-7578C0E61DDD}" type="presOf" srcId="{E2FA1E34-EEDF-4DCD-8BC6-0FC4A8B09FA7}" destId="{6D2331CF-8DF1-4F8B-85D5-C36A3E4EEF52}" srcOrd="0" destOrd="0" presId="urn:microsoft.com/office/officeart/2005/8/layout/hList2"/>
    <dgm:cxn modelId="{EA7789B5-2DAC-47DF-A72D-2DA9A2944CCB}" srcId="{9402EFD0-7F72-4B27-BF1F-7B1E6607A8EC}" destId="{7C6C2876-CB32-4356-A1FB-80A47DAF3A4D}" srcOrd="1" destOrd="0" parTransId="{A88C0780-8E46-4856-9395-7F890348C74B}" sibTransId="{5DF54075-F8CD-47F1-B271-111C864D4814}"/>
    <dgm:cxn modelId="{455A2557-11F0-4163-844E-D2D725711F10}" srcId="{7C6C2876-CB32-4356-A1FB-80A47DAF3A4D}" destId="{654550EC-BB73-4279-9F0D-ACFD4E96DA2B}" srcOrd="0" destOrd="0" parTransId="{2F6244D6-C337-422A-B14A-2E10B183CA8C}" sibTransId="{C18765BF-A4D8-48ED-A4AA-4C8FDDAE3F3D}"/>
    <dgm:cxn modelId="{C477F418-04E9-4332-9D35-0E5CD1594A73}" type="presOf" srcId="{DB8A0AA4-590A-4F47-84B7-960E8D1C6B6D}" destId="{54E383A5-C069-4D84-8A2F-8601CE9BF5C7}" srcOrd="0" destOrd="1" presId="urn:microsoft.com/office/officeart/2005/8/layout/hList2"/>
    <dgm:cxn modelId="{EBA424DD-83DD-47C8-A17F-1A8B14011CD5}" srcId="{7C6C2876-CB32-4356-A1FB-80A47DAF3A4D}" destId="{AEFCABC1-7C7D-4CAA-8ACB-D16BD4AB8918}" srcOrd="3" destOrd="0" parTransId="{1FF8A9EF-8D87-4E3E-8A25-24355AE7D2A6}" sibTransId="{C3DD820C-C600-424E-A2DE-FB4E8C6956F9}"/>
    <dgm:cxn modelId="{F261985B-9D6B-4164-9469-7AEC5C7D92AD}" type="presOf" srcId="{D91BC2FB-5EBB-4C85-AD2C-161F01DF1314}" destId="{6D2331CF-8DF1-4F8B-85D5-C36A3E4EEF52}" srcOrd="0" destOrd="2" presId="urn:microsoft.com/office/officeart/2005/8/layout/hList2"/>
    <dgm:cxn modelId="{63C07A93-F874-4DD8-8B76-EC43FE17B21F}" type="presOf" srcId="{A7D52F7D-8BDD-4D47-BC74-B4883D7ABF1A}" destId="{6D2331CF-8DF1-4F8B-85D5-C36A3E4EEF52}" srcOrd="0" destOrd="6" presId="urn:microsoft.com/office/officeart/2005/8/layout/hList2"/>
    <dgm:cxn modelId="{897DAA72-F5CC-46A0-AD6E-67098B14E692}" srcId="{CD212E50-EDD5-4EBF-ADF8-EFADA8499745}" destId="{D91BC2FB-5EBB-4C85-AD2C-161F01DF1314}" srcOrd="2" destOrd="0" parTransId="{D5CDAB0A-42D2-492A-84EA-643892DF0C96}" sibTransId="{8D0345B3-3CDE-4CA4-B1DB-AABA6240CA5C}"/>
    <dgm:cxn modelId="{E6AAFBC2-3CDA-4CC0-A238-6849552900EB}" type="presOf" srcId="{654550EC-BB73-4279-9F0D-ACFD4E96DA2B}" destId="{5A055E2D-EB62-499C-81BC-39D5F249E9C8}" srcOrd="0" destOrd="0" presId="urn:microsoft.com/office/officeart/2005/8/layout/hList2"/>
    <dgm:cxn modelId="{050BE66E-0163-4F5A-ABDB-D8AAD3FA38B8}" srcId="{A8C71BE4-FFE7-4F66-9EC9-4FEC3A77C07F}" destId="{E86AA936-26D7-4F8F-8AB3-7797546AF2CE}" srcOrd="0" destOrd="0" parTransId="{45557613-CD14-4D32-B685-23585BF81A3E}" sibTransId="{D3D82408-A4A1-42B5-9975-6A43AAF53E98}"/>
    <dgm:cxn modelId="{39FF58ED-C125-4B50-8CAA-C64EF3DC071F}" type="presOf" srcId="{E62FE95C-2645-45E9-A60E-CF20CE939C5C}" destId="{6D2331CF-8DF1-4F8B-85D5-C36A3E4EEF52}" srcOrd="0" destOrd="1" presId="urn:microsoft.com/office/officeart/2005/8/layout/hList2"/>
    <dgm:cxn modelId="{148F477A-25F2-4BCF-9ACB-57AA9EBA25A0}" type="presOf" srcId="{3FD96F0F-FC9F-4390-988C-4F7CDFAFDBE5}" destId="{6D2331CF-8DF1-4F8B-85D5-C36A3E4EEF52}" srcOrd="0" destOrd="5" presId="urn:microsoft.com/office/officeart/2005/8/layout/hList2"/>
    <dgm:cxn modelId="{38AEB9E7-57D7-4140-8D7D-2E71D4B7A870}" srcId="{7C6C2876-CB32-4356-A1FB-80A47DAF3A4D}" destId="{0242CF9F-5B78-4449-918B-8849E4447FD6}" srcOrd="5" destOrd="0" parTransId="{E325EBEB-A49E-476A-AD84-9005BBECC44F}" sibTransId="{94EC98D4-C7C5-48F9-A76D-B176F856065D}"/>
    <dgm:cxn modelId="{B8CEA182-60AD-4970-91FC-F27509EE0310}" type="presOf" srcId="{4373AEFB-E319-4B02-A12A-34B5AE9C7A43}" destId="{5A055E2D-EB62-499C-81BC-39D5F249E9C8}" srcOrd="0" destOrd="2" presId="urn:microsoft.com/office/officeart/2005/8/layout/hList2"/>
    <dgm:cxn modelId="{3F0C4B17-6208-4672-AFD5-E12D13E79E63}" type="presOf" srcId="{9AAFF07F-0B22-4F58-87C4-96DC69DD4CDB}" destId="{6D2331CF-8DF1-4F8B-85D5-C36A3E4EEF52}" srcOrd="0" destOrd="3" presId="urn:microsoft.com/office/officeart/2005/8/layout/hList2"/>
    <dgm:cxn modelId="{CECA5C28-0FCC-42FF-B1B1-02D7018FE2E4}" type="presOf" srcId="{2AE540A5-A4DC-48BD-88C2-DECF24313C99}" destId="{5A055E2D-EB62-499C-81BC-39D5F249E9C8}" srcOrd="0" destOrd="1" presId="urn:microsoft.com/office/officeart/2005/8/layout/hList2"/>
    <dgm:cxn modelId="{EA70E1BB-D561-4CDB-905F-CDF6EE8CC338}" type="presOf" srcId="{CD212E50-EDD5-4EBF-ADF8-EFADA8499745}" destId="{8B3BC6DD-B4D5-481C-938D-8F30EC0E0AEE}" srcOrd="0" destOrd="0" presId="urn:microsoft.com/office/officeart/2005/8/layout/hList2"/>
    <dgm:cxn modelId="{5EFB1878-129D-418E-A4C7-36F5E4197693}" type="presOf" srcId="{0242CF9F-5B78-4449-918B-8849E4447FD6}" destId="{5A055E2D-EB62-499C-81BC-39D5F249E9C8}" srcOrd="0" destOrd="5" presId="urn:microsoft.com/office/officeart/2005/8/layout/hList2"/>
    <dgm:cxn modelId="{776879AD-8B97-437C-83F4-C5350A0ABF9A}" srcId="{CD212E50-EDD5-4EBF-ADF8-EFADA8499745}" destId="{3FD96F0F-FC9F-4390-988C-4F7CDFAFDBE5}" srcOrd="5" destOrd="0" parTransId="{C062C5A3-BC8D-45A4-86B9-DE7FB16CDE9D}" sibTransId="{1200F743-63D8-46BF-BD0E-BAF9EF6E09B0}"/>
    <dgm:cxn modelId="{16298221-E674-4E44-B7EC-9D313D211F8B}" type="presOf" srcId="{954D5B20-8A50-413B-8CE0-C66AC817ABA2}" destId="{5A055E2D-EB62-499C-81BC-39D5F249E9C8}" srcOrd="0" destOrd="4" presId="urn:microsoft.com/office/officeart/2005/8/layout/hList2"/>
    <dgm:cxn modelId="{4E0211EF-666F-4438-91F9-906EFC446983}" type="presOf" srcId="{AEFCABC1-7C7D-4CAA-8ACB-D16BD4AB8918}" destId="{5A055E2D-EB62-499C-81BC-39D5F249E9C8}" srcOrd="0" destOrd="3" presId="urn:microsoft.com/office/officeart/2005/8/layout/hList2"/>
    <dgm:cxn modelId="{639EB978-66FC-4810-9266-BB20CC6B4553}" srcId="{CD212E50-EDD5-4EBF-ADF8-EFADA8499745}" destId="{A7D52F7D-8BDD-4D47-BC74-B4883D7ABF1A}" srcOrd="6" destOrd="0" parTransId="{D06873CE-E0C1-418C-8AA3-0E0459347385}" sibTransId="{CEE22D23-E9CD-47A9-AE51-D3C7D650BCC4}"/>
    <dgm:cxn modelId="{85ECBB8C-B8C0-497A-BBDC-A9BE24E5F821}" srcId="{9402EFD0-7F72-4B27-BF1F-7B1E6607A8EC}" destId="{A8C71BE4-FFE7-4F66-9EC9-4FEC3A77C07F}" srcOrd="2" destOrd="0" parTransId="{56EA816D-CAF4-4640-8AC0-F7F11626B745}" sibTransId="{4500881F-98D9-47D3-88E8-FB43D731FC0F}"/>
    <dgm:cxn modelId="{245336C3-8DBE-43E5-822C-5D53F2E45A95}" type="presOf" srcId="{7C6C2876-CB32-4356-A1FB-80A47DAF3A4D}" destId="{CE1B1AB2-BE20-43C6-92FE-7AC0B1B46036}" srcOrd="0" destOrd="0" presId="urn:microsoft.com/office/officeart/2005/8/layout/hList2"/>
    <dgm:cxn modelId="{A2CE2AA1-987B-4864-8D34-3C7A2F003E5C}" srcId="{CD212E50-EDD5-4EBF-ADF8-EFADA8499745}" destId="{9AAFF07F-0B22-4F58-87C4-96DC69DD4CDB}" srcOrd="3" destOrd="0" parTransId="{6ECD471A-84A4-4268-A135-425C4936075C}" sibTransId="{464D1CBD-535D-4EF1-AC14-739A163185C0}"/>
    <dgm:cxn modelId="{855C7AA0-D56B-4F33-8C7D-C7045124CD2E}" srcId="{CD212E50-EDD5-4EBF-ADF8-EFADA8499745}" destId="{E2FA1E34-EEDF-4DCD-8BC6-0FC4A8B09FA7}" srcOrd="0" destOrd="0" parTransId="{F721FC47-8B94-40E1-B30B-5B3A21C90028}" sibTransId="{9B69A2B8-422D-4695-B0E1-61AF94763AED}"/>
    <dgm:cxn modelId="{2D5E05B3-3522-4321-B374-EA26B9F83890}" srcId="{CD212E50-EDD5-4EBF-ADF8-EFADA8499745}" destId="{7229488A-57DF-40EB-AC31-34F09B33CA0F}" srcOrd="4" destOrd="0" parTransId="{8381B48A-5472-43DE-B2EC-2BB5238C8D28}" sibTransId="{E1ABF396-76C9-47AD-8B90-348BE86A447A}"/>
    <dgm:cxn modelId="{9C8DE388-E8A6-4F95-83E2-23C1EB3D3FD7}" type="presOf" srcId="{A8C71BE4-FFE7-4F66-9EC9-4FEC3A77C07F}" destId="{B9B8AA78-9B48-4BF4-B455-A056317726EC}" srcOrd="0" destOrd="0" presId="urn:microsoft.com/office/officeart/2005/8/layout/hList2"/>
    <dgm:cxn modelId="{75458DDC-FA63-4425-B2E4-4461E201BEA2}" srcId="{7C6C2876-CB32-4356-A1FB-80A47DAF3A4D}" destId="{2AE540A5-A4DC-48BD-88C2-DECF24313C99}" srcOrd="1" destOrd="0" parTransId="{FD35D012-A352-439C-9245-30C035FDDE10}" sibTransId="{33499F4B-8D6B-4808-94A0-8B325ECBC608}"/>
    <dgm:cxn modelId="{0791B0AC-98B5-4270-8583-4B6E821D45E2}" type="presOf" srcId="{9402EFD0-7F72-4B27-BF1F-7B1E6607A8EC}" destId="{8C2524F5-FC44-4D66-BA0E-CD94A80C14B5}" srcOrd="0" destOrd="0" presId="urn:microsoft.com/office/officeart/2005/8/layout/hList2"/>
    <dgm:cxn modelId="{03F75CBF-5F1E-48D2-81C4-AD3760E8D787}" type="presOf" srcId="{7229488A-57DF-40EB-AC31-34F09B33CA0F}" destId="{6D2331CF-8DF1-4F8B-85D5-C36A3E4EEF52}" srcOrd="0" destOrd="4" presId="urn:microsoft.com/office/officeart/2005/8/layout/hList2"/>
    <dgm:cxn modelId="{0CF89486-D08E-4AEB-BD44-FD561D9E9E39}" srcId="{7C6C2876-CB32-4356-A1FB-80A47DAF3A4D}" destId="{4373AEFB-E319-4B02-A12A-34B5AE9C7A43}" srcOrd="2" destOrd="0" parTransId="{4E3F6676-29AE-45A0-9E9C-1A7FCCBADAC9}" sibTransId="{ED842E8F-EB58-4D76-B3D9-6DD55E3022D1}"/>
    <dgm:cxn modelId="{897E9DC0-8FCC-4646-9D90-A058F2B5AB8C}" type="presOf" srcId="{E86AA936-26D7-4F8F-8AB3-7797546AF2CE}" destId="{54E383A5-C069-4D84-8A2F-8601CE9BF5C7}" srcOrd="0" destOrd="0" presId="urn:microsoft.com/office/officeart/2005/8/layout/hList2"/>
    <dgm:cxn modelId="{68D42B6D-9F5C-46D8-81FE-A1B9A6C5B1F2}" type="presParOf" srcId="{8C2524F5-FC44-4D66-BA0E-CD94A80C14B5}" destId="{DF4FE517-6314-4879-AD4E-22A324A1252C}" srcOrd="0" destOrd="0" presId="urn:microsoft.com/office/officeart/2005/8/layout/hList2"/>
    <dgm:cxn modelId="{EE5185F3-74E5-4D1D-B2CF-7EAF6D1C483B}" type="presParOf" srcId="{DF4FE517-6314-4879-AD4E-22A324A1252C}" destId="{C58405DE-BEEB-4769-9F23-99B254DD2B3C}" srcOrd="0" destOrd="0" presId="urn:microsoft.com/office/officeart/2005/8/layout/hList2"/>
    <dgm:cxn modelId="{649C9630-3CD0-4935-973D-EFF28992A397}" type="presParOf" srcId="{DF4FE517-6314-4879-AD4E-22A324A1252C}" destId="{6D2331CF-8DF1-4F8B-85D5-C36A3E4EEF52}" srcOrd="1" destOrd="0" presId="urn:microsoft.com/office/officeart/2005/8/layout/hList2"/>
    <dgm:cxn modelId="{9EB765E5-33E0-49CF-AC41-652B2F9D80B0}" type="presParOf" srcId="{DF4FE517-6314-4879-AD4E-22A324A1252C}" destId="{8B3BC6DD-B4D5-481C-938D-8F30EC0E0AEE}" srcOrd="2" destOrd="0" presId="urn:microsoft.com/office/officeart/2005/8/layout/hList2"/>
    <dgm:cxn modelId="{B5946F1A-984B-4209-AA68-966436503CB1}" type="presParOf" srcId="{8C2524F5-FC44-4D66-BA0E-CD94A80C14B5}" destId="{A7AC1C5D-DF6E-475A-A907-7FE39BF5DCD2}" srcOrd="1" destOrd="0" presId="urn:microsoft.com/office/officeart/2005/8/layout/hList2"/>
    <dgm:cxn modelId="{35919576-FF65-491E-9FFA-7F90CB9554B3}" type="presParOf" srcId="{8C2524F5-FC44-4D66-BA0E-CD94A80C14B5}" destId="{74CC8119-9203-49E7-8101-F94BBC3114FA}" srcOrd="2" destOrd="0" presId="urn:microsoft.com/office/officeart/2005/8/layout/hList2"/>
    <dgm:cxn modelId="{9155683D-BF2D-4733-B466-8569EFBFECDA}" type="presParOf" srcId="{74CC8119-9203-49E7-8101-F94BBC3114FA}" destId="{BDA76163-05A5-43D4-AAF9-7C6C6228BCB4}" srcOrd="0" destOrd="0" presId="urn:microsoft.com/office/officeart/2005/8/layout/hList2"/>
    <dgm:cxn modelId="{38241AE5-096E-499A-96D4-CDB7C04AC31A}" type="presParOf" srcId="{74CC8119-9203-49E7-8101-F94BBC3114FA}" destId="{5A055E2D-EB62-499C-81BC-39D5F249E9C8}" srcOrd="1" destOrd="0" presId="urn:microsoft.com/office/officeart/2005/8/layout/hList2"/>
    <dgm:cxn modelId="{2577018D-F2B3-42FF-AFAB-4F110E0536D5}" type="presParOf" srcId="{74CC8119-9203-49E7-8101-F94BBC3114FA}" destId="{CE1B1AB2-BE20-43C6-92FE-7AC0B1B46036}" srcOrd="2" destOrd="0" presId="urn:microsoft.com/office/officeart/2005/8/layout/hList2"/>
    <dgm:cxn modelId="{CCF3A92A-F67C-4EAF-BD02-343B31E4F16A}" type="presParOf" srcId="{8C2524F5-FC44-4D66-BA0E-CD94A80C14B5}" destId="{D99CCA8E-D227-4F88-887F-9E648E21A973}" srcOrd="3" destOrd="0" presId="urn:microsoft.com/office/officeart/2005/8/layout/hList2"/>
    <dgm:cxn modelId="{9A9898F5-B70C-447C-B12E-35CE8F04A7B2}" type="presParOf" srcId="{8C2524F5-FC44-4D66-BA0E-CD94A80C14B5}" destId="{EA47A2E6-DE31-4004-8978-DB6E073122BB}" srcOrd="4" destOrd="0" presId="urn:microsoft.com/office/officeart/2005/8/layout/hList2"/>
    <dgm:cxn modelId="{B8BC633E-CDC5-4F12-89C5-DE01755522F6}" type="presParOf" srcId="{EA47A2E6-DE31-4004-8978-DB6E073122BB}" destId="{01072761-4E73-46F6-90A1-4E4B839D548B}" srcOrd="0" destOrd="0" presId="urn:microsoft.com/office/officeart/2005/8/layout/hList2"/>
    <dgm:cxn modelId="{94CB2E6C-D98C-48F0-A285-5C11E8584BFE}" type="presParOf" srcId="{EA47A2E6-DE31-4004-8978-DB6E073122BB}" destId="{54E383A5-C069-4D84-8A2F-8601CE9BF5C7}" srcOrd="1" destOrd="0" presId="urn:microsoft.com/office/officeart/2005/8/layout/hList2"/>
    <dgm:cxn modelId="{96AA412E-4B7A-405B-BC85-99C22805085D}" type="presParOf" srcId="{EA47A2E6-DE31-4004-8978-DB6E073122BB}" destId="{B9B8AA78-9B48-4BF4-B455-A056317726E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6BDF34-DA81-4A5F-B1EA-EF2BAF339EA3}">
      <dsp:nvSpPr>
        <dsp:cNvPr id="0" name=""/>
        <dsp:cNvSpPr/>
      </dsp:nvSpPr>
      <dsp:spPr>
        <a:xfrm>
          <a:off x="0" y="0"/>
          <a:ext cx="6995160" cy="141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4C4218"/>
              </a:solidFill>
            </a:rPr>
            <a:t>Развитие грамотности и культуры чтения в России</a:t>
          </a:r>
          <a:endParaRPr lang="ru-RU" sz="2600" kern="1200" dirty="0">
            <a:solidFill>
              <a:srgbClr val="4C4218"/>
            </a:solidFill>
          </a:endParaRPr>
        </a:p>
      </dsp:txBody>
      <dsp:txXfrm>
        <a:off x="0" y="0"/>
        <a:ext cx="5553645" cy="1412557"/>
      </dsp:txXfrm>
    </dsp:sp>
    <dsp:sp modelId="{A063CB76-897A-4C3F-A904-BFDE7809683E}">
      <dsp:nvSpPr>
        <dsp:cNvPr id="0" name=""/>
        <dsp:cNvSpPr/>
      </dsp:nvSpPr>
      <dsp:spPr>
        <a:xfrm>
          <a:off x="617219" y="1647983"/>
          <a:ext cx="6995160" cy="141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4C4218"/>
              </a:solidFill>
            </a:rPr>
            <a:t>Повышение интеллектуального уровня граждан страны</a:t>
          </a:r>
          <a:endParaRPr lang="ru-RU" sz="2600" kern="1200" dirty="0">
            <a:solidFill>
              <a:srgbClr val="4C4218"/>
            </a:solidFill>
          </a:endParaRPr>
        </a:p>
      </dsp:txBody>
      <dsp:txXfrm>
        <a:off x="617219" y="1647983"/>
        <a:ext cx="5459777" cy="1412557"/>
      </dsp:txXfrm>
    </dsp:sp>
    <dsp:sp modelId="{4E6BCE42-FA74-4DCB-8E42-2223DFD90369}">
      <dsp:nvSpPr>
        <dsp:cNvPr id="0" name=""/>
        <dsp:cNvSpPr/>
      </dsp:nvSpPr>
      <dsp:spPr>
        <a:xfrm>
          <a:off x="1234439" y="3295967"/>
          <a:ext cx="6995160" cy="141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4C4218"/>
              </a:solidFill>
            </a:rPr>
            <a:t>Конкурентоспособность на мировой арене</a:t>
          </a:r>
          <a:endParaRPr lang="ru-RU" sz="2600" kern="1200" dirty="0">
            <a:solidFill>
              <a:srgbClr val="4C4218"/>
            </a:solidFill>
          </a:endParaRPr>
        </a:p>
      </dsp:txBody>
      <dsp:txXfrm>
        <a:off x="1234439" y="3295967"/>
        <a:ext cx="5459777" cy="1412557"/>
      </dsp:txXfrm>
    </dsp:sp>
    <dsp:sp modelId="{E31B7AB7-D3A7-4133-8ED0-D62DA33E2BBB}">
      <dsp:nvSpPr>
        <dsp:cNvPr id="0" name=""/>
        <dsp:cNvSpPr/>
      </dsp:nvSpPr>
      <dsp:spPr>
        <a:xfrm>
          <a:off x="6076997" y="1071189"/>
          <a:ext cx="918162" cy="918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076997" y="1071189"/>
        <a:ext cx="918162" cy="918162"/>
      </dsp:txXfrm>
    </dsp:sp>
    <dsp:sp modelId="{6FFAEDFF-A41C-4F1C-9403-624FC8B16730}">
      <dsp:nvSpPr>
        <dsp:cNvPr id="0" name=""/>
        <dsp:cNvSpPr/>
      </dsp:nvSpPr>
      <dsp:spPr>
        <a:xfrm>
          <a:off x="6694217" y="2709756"/>
          <a:ext cx="918162" cy="918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694217" y="2709756"/>
        <a:ext cx="918162" cy="9181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DAEEE-84EA-44F1-B03F-6CC1A4DE7A4C}">
      <dsp:nvSpPr>
        <dsp:cNvPr id="0" name=""/>
        <dsp:cNvSpPr/>
      </dsp:nvSpPr>
      <dsp:spPr>
        <a:xfrm>
          <a:off x="3291839" y="28594"/>
          <a:ext cx="4937760" cy="2241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chemeClr val="accent1">
                  <a:lumMod val="50000"/>
                </a:schemeClr>
              </a:solidFill>
            </a:rPr>
            <a:t>Понимание содержания и смысла прочитанного</a:t>
          </a:r>
          <a:endParaRPr lang="ru-RU" sz="2500" kern="1200" dirty="0"/>
        </a:p>
      </dsp:txBody>
      <dsp:txXfrm>
        <a:off x="3291839" y="28594"/>
        <a:ext cx="4937760" cy="2241607"/>
      </dsp:txXfrm>
    </dsp:sp>
    <dsp:sp modelId="{C5222C2A-C31C-4495-BAE2-20934C5D6691}">
      <dsp:nvSpPr>
        <dsp:cNvPr id="0" name=""/>
        <dsp:cNvSpPr/>
      </dsp:nvSpPr>
      <dsp:spPr>
        <a:xfrm>
          <a:off x="0" y="574"/>
          <a:ext cx="3291839" cy="2241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4C4218"/>
              </a:solidFill>
            </a:rPr>
            <a:t>Смысловая сторона</a:t>
          </a:r>
          <a:endParaRPr lang="ru-RU" sz="3200" kern="1200" dirty="0"/>
        </a:p>
      </dsp:txBody>
      <dsp:txXfrm>
        <a:off x="0" y="574"/>
        <a:ext cx="3291839" cy="2241607"/>
      </dsp:txXfrm>
    </dsp:sp>
    <dsp:sp modelId="{D4513506-27D6-438F-A877-74EF2E77DA0E}">
      <dsp:nvSpPr>
        <dsp:cNvPr id="0" name=""/>
        <dsp:cNvSpPr/>
      </dsp:nvSpPr>
      <dsp:spPr>
        <a:xfrm>
          <a:off x="3291839" y="2466342"/>
          <a:ext cx="4937760" cy="2241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chemeClr val="accent1">
                  <a:lumMod val="50000"/>
                </a:schemeClr>
              </a:solidFill>
            </a:rPr>
            <a:t>Способ чтения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smtClean="0">
              <a:solidFill>
                <a:schemeClr val="accent1">
                  <a:lumMod val="50000"/>
                </a:schemeClr>
              </a:solidFill>
            </a:rPr>
            <a:t>Темп чтения</a:t>
          </a:r>
          <a:endParaRPr lang="ru-RU" sz="2500" kern="1200" dirty="0" smtClean="0">
            <a:solidFill>
              <a:schemeClr val="accent1">
                <a:lumMod val="50000"/>
              </a:schemeClr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smtClean="0">
              <a:solidFill>
                <a:schemeClr val="accent1">
                  <a:lumMod val="50000"/>
                </a:schemeClr>
              </a:solidFill>
            </a:rPr>
            <a:t>Правильность чтения</a:t>
          </a:r>
          <a:endParaRPr lang="ru-RU" sz="2500" kern="1200" dirty="0" smtClean="0">
            <a:solidFill>
              <a:schemeClr val="accent1">
                <a:lumMod val="50000"/>
              </a:schemeClr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chemeClr val="accent1">
                  <a:lumMod val="50000"/>
                </a:schemeClr>
              </a:solidFill>
            </a:rPr>
            <a:t>Выразительность</a:t>
          </a:r>
          <a:endParaRPr lang="ru-RU" sz="2500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>
        <a:off x="3291839" y="2466342"/>
        <a:ext cx="4937760" cy="2241607"/>
      </dsp:txXfrm>
    </dsp:sp>
    <dsp:sp modelId="{91A871BE-21A8-47C4-AA05-AE404214A060}">
      <dsp:nvSpPr>
        <dsp:cNvPr id="0" name=""/>
        <dsp:cNvSpPr/>
      </dsp:nvSpPr>
      <dsp:spPr>
        <a:xfrm>
          <a:off x="0" y="2466342"/>
          <a:ext cx="3291839" cy="2241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4C4218"/>
              </a:solidFill>
            </a:rPr>
            <a:t>Техническая сторона</a:t>
          </a:r>
          <a:endParaRPr lang="ru-RU" sz="3200" kern="1200" dirty="0"/>
        </a:p>
      </dsp:txBody>
      <dsp:txXfrm>
        <a:off x="0" y="2466342"/>
        <a:ext cx="3291839" cy="224160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3BC6DD-B4D5-481C-938D-8F30EC0E0AEE}">
      <dsp:nvSpPr>
        <dsp:cNvPr id="0" name=""/>
        <dsp:cNvSpPr/>
      </dsp:nvSpPr>
      <dsp:spPr>
        <a:xfrm rot="16200000">
          <a:off x="-1761719" y="2380336"/>
          <a:ext cx="4029277" cy="405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7248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Часть А</a:t>
          </a:r>
          <a:endParaRPr lang="ru-RU" sz="2900" kern="1200" dirty="0"/>
        </a:p>
      </dsp:txBody>
      <dsp:txXfrm rot="16200000">
        <a:off x="-1761719" y="2380336"/>
        <a:ext cx="4029277" cy="405068"/>
      </dsp:txXfrm>
    </dsp:sp>
    <dsp:sp modelId="{6D2331CF-8DF1-4F8B-85D5-C36A3E4EEF52}">
      <dsp:nvSpPr>
        <dsp:cNvPr id="0" name=""/>
        <dsp:cNvSpPr/>
      </dsp:nvSpPr>
      <dsp:spPr>
        <a:xfrm>
          <a:off x="455453" y="2"/>
          <a:ext cx="2017672" cy="5165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724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Понимание смысла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Интерпретация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Самостоятельный вывода  на основе прочитанного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Анализ информации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Составление письменного высказывания с использованием справочной информации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Подбор заголовка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Составление письменного высказывания на заданную тему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55453" y="2"/>
        <a:ext cx="2017672" cy="5165735"/>
      </dsp:txXfrm>
    </dsp:sp>
    <dsp:sp modelId="{C58405DE-BEEB-4769-9F23-99B254DD2B3C}">
      <dsp:nvSpPr>
        <dsp:cNvPr id="0" name=""/>
        <dsp:cNvSpPr/>
      </dsp:nvSpPr>
      <dsp:spPr>
        <a:xfrm>
          <a:off x="0" y="0"/>
          <a:ext cx="618621" cy="61862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1B1AB2-BE20-43C6-92FE-7AC0B1B46036}">
      <dsp:nvSpPr>
        <dsp:cNvPr id="0" name=""/>
        <dsp:cNvSpPr/>
      </dsp:nvSpPr>
      <dsp:spPr>
        <a:xfrm rot="16200000">
          <a:off x="1177064" y="2336215"/>
          <a:ext cx="4029277" cy="405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7248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>
              <a:solidFill>
                <a:schemeClr val="tx2">
                  <a:lumMod val="50000"/>
                </a:schemeClr>
              </a:solidFill>
            </a:rPr>
            <a:t>Часть Б</a:t>
          </a:r>
          <a:endParaRPr lang="ru-RU" sz="2900" kern="1200" dirty="0">
            <a:solidFill>
              <a:schemeClr val="tx2">
                <a:lumMod val="50000"/>
              </a:schemeClr>
            </a:solidFill>
          </a:endParaRPr>
        </a:p>
      </dsp:txBody>
      <dsp:txXfrm rot="16200000">
        <a:off x="1177064" y="2336215"/>
        <a:ext cx="4029277" cy="405068"/>
      </dsp:txXfrm>
    </dsp:sp>
    <dsp:sp modelId="{5A055E2D-EB62-499C-81BC-39D5F249E9C8}">
      <dsp:nvSpPr>
        <dsp:cNvPr id="0" name=""/>
        <dsp:cNvSpPr/>
      </dsp:nvSpPr>
      <dsp:spPr>
        <a:xfrm>
          <a:off x="3394238" y="2"/>
          <a:ext cx="2017672" cy="50774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57248" rIns="128016" bIns="128016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Определение основной идеи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Определение цели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Определение связи между фрагментами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Формулирование вывода по тексту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Использование «связок» для составления текста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Работа с учебной информацией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394238" y="2"/>
        <a:ext cx="2017672" cy="5077494"/>
      </dsp:txXfrm>
    </dsp:sp>
    <dsp:sp modelId="{BDA76163-05A5-43D4-AAF9-7C6C6228BCB4}">
      <dsp:nvSpPr>
        <dsp:cNvPr id="0" name=""/>
        <dsp:cNvSpPr/>
      </dsp:nvSpPr>
      <dsp:spPr>
        <a:xfrm>
          <a:off x="2857521" y="4"/>
          <a:ext cx="644804" cy="64160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8AA78-9B48-4BF4-B455-A056317726EC}">
      <dsp:nvSpPr>
        <dsp:cNvPr id="0" name=""/>
        <dsp:cNvSpPr/>
      </dsp:nvSpPr>
      <dsp:spPr>
        <a:xfrm rot="16200000">
          <a:off x="4115849" y="2336215"/>
          <a:ext cx="4029277" cy="405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7248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chemeClr val="tx2">
                  <a:lumMod val="50000"/>
                </a:schemeClr>
              </a:solidFill>
            </a:rPr>
            <a:t>Часть С</a:t>
          </a:r>
          <a:endParaRPr lang="ru-RU" sz="2900" kern="1200" dirty="0">
            <a:solidFill>
              <a:schemeClr val="tx2">
                <a:lumMod val="50000"/>
              </a:schemeClr>
            </a:solidFill>
          </a:endParaRPr>
        </a:p>
      </dsp:txBody>
      <dsp:txXfrm rot="16200000">
        <a:off x="4115849" y="2336215"/>
        <a:ext cx="4029277" cy="405068"/>
      </dsp:txXfrm>
    </dsp:sp>
    <dsp:sp modelId="{54E383A5-C069-4D84-8A2F-8601CE9BF5C7}">
      <dsp:nvSpPr>
        <dsp:cNvPr id="0" name=""/>
        <dsp:cNvSpPr/>
      </dsp:nvSpPr>
      <dsp:spPr>
        <a:xfrm>
          <a:off x="6333022" y="2"/>
          <a:ext cx="2017672" cy="50774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57248" rIns="128016" bIns="128016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Составление вопросов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2">
                  <a:lumMod val="50000"/>
                </a:schemeClr>
              </a:solidFill>
            </a:rPr>
            <a:t>Составление плана текста</a:t>
          </a:r>
          <a:endParaRPr lang="ru-RU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333022" y="2"/>
        <a:ext cx="2017672" cy="5077494"/>
      </dsp:txXfrm>
    </dsp:sp>
    <dsp:sp modelId="{01072761-4E73-46F6-90A1-4E4B839D548B}">
      <dsp:nvSpPr>
        <dsp:cNvPr id="0" name=""/>
        <dsp:cNvSpPr/>
      </dsp:nvSpPr>
      <dsp:spPr>
        <a:xfrm>
          <a:off x="5786479" y="0"/>
          <a:ext cx="621424" cy="63978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CB910-D361-4ED8-AD8A-449A0298BC75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5A9BA-9495-4D9D-B17B-EFE4C96BB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6B64E-CE76-4D17-8E89-4F2143E29949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A66A8-68EE-4D50-9823-309C0A203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8CC09-9818-43C3-A563-0715E5A85D01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B8516-4649-41F9-A906-19BBF404EE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61B3B-1BB5-4EE9-9FCD-D43AA0EB410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201C0-572E-4942-B334-BCC4DDF91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4043-E611-4763-8A5B-470C4BE64DE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99713-D74F-45FD-9511-1FD341434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95C57-0B16-4966-B2DA-75E5AC8AC0EB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5D71B-C956-441D-95FB-750C124DF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23929-8288-42CE-86A0-3295203B8111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B89A-6C65-4317-BB76-DB3E8F470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F062-DDAC-4338-9736-C4B1EEF04CAE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8239-EFDE-468D-A5D2-418539D76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8F198-20BA-4DBF-8191-A39889D71E8F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0C90F-78BE-4B5B-9B1F-21E3D2E23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94AEF-C9C4-446A-823F-08016B27BF19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43FD-9BA6-461D-8BFA-D7EF22FC6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2623-F575-444B-80EF-BF1DF38E9E5F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52CE8-7D3D-48C6-96E1-B809DFE0D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0">
              <a:srgbClr val="FFC000">
                <a:alpha val="44000"/>
              </a:srgbClr>
            </a:gs>
            <a:gs pos="0">
              <a:srgbClr val="BD922A">
                <a:alpha val="82000"/>
              </a:srgbClr>
            </a:gs>
            <a:gs pos="25000">
              <a:srgbClr val="BD922A">
                <a:alpha val="80000"/>
              </a:srgbClr>
            </a:gs>
            <a:gs pos="70000">
              <a:srgbClr val="FBE4AE">
                <a:alpha val="85000"/>
              </a:srgbClr>
            </a:gs>
            <a:gs pos="100000">
              <a:srgbClr val="BD922A"/>
            </a:gs>
            <a:gs pos="100000">
              <a:srgbClr val="835E17"/>
            </a:gs>
            <a:gs pos="70000">
              <a:srgbClr val="A28949"/>
            </a:gs>
            <a:gs pos="100000">
              <a:srgbClr val="FAE3B7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17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D857FC-308D-44DC-8C76-98195C10FF1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340EF7-9EA6-4784-B43F-8EA5193B1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C9B564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Смысловое чтение</a:t>
            </a:r>
            <a:endParaRPr lang="ru-RU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Результаты диагностики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6-е классы (2013)</a:t>
            </a:r>
            <a:r>
              <a:rPr lang="ru-RU" dirty="0" smtClean="0"/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329613" cy="2571750"/>
        </p:xfrm>
        <a:graphic>
          <a:graphicData uri="http://schemas.openxmlformats.org/drawingml/2006/table">
            <a:tbl>
              <a:tblPr/>
              <a:tblGrid>
                <a:gridCol w="838200"/>
                <a:gridCol w="1663700"/>
                <a:gridCol w="1590675"/>
                <a:gridCol w="1446213"/>
                <a:gridCol w="2790825"/>
              </a:tblGrid>
              <a:tr h="1285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сформированного умения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75" y="4000500"/>
          <a:ext cx="8001000" cy="2502219"/>
        </p:xfrm>
        <a:graphic>
          <a:graphicData uri="http://schemas.openxmlformats.org/drawingml/2006/table">
            <a:tbl>
              <a:tblPr/>
              <a:tblGrid>
                <a:gridCol w="2214563"/>
                <a:gridCol w="3119437"/>
                <a:gridCol w="2667000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Успеваемость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за 4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Русский язык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(качество)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Литература (качество)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51%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79%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6-е классы (2013) </a:t>
            </a:r>
          </a:p>
        </p:txBody>
      </p:sp>
      <p:graphicFrame>
        <p:nvGraphicFramePr>
          <p:cNvPr id="4098" name="Диаграмма 4"/>
          <p:cNvGraphicFramePr>
            <a:graphicFrameLocks/>
          </p:cNvGraphicFramePr>
          <p:nvPr/>
        </p:nvGraphicFramePr>
        <p:xfrm>
          <a:off x="1143000" y="1428750"/>
          <a:ext cx="6596063" cy="4992688"/>
        </p:xfrm>
        <a:graphic>
          <a:graphicData uri="http://schemas.openxmlformats.org/presentationml/2006/ole">
            <p:oleObj spid="_x0000_s4098" r:id="rId3" imgW="6596444" imgH="499305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6-е классы (2013) 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6938"/>
        </p:xfrm>
        <a:graphic>
          <a:graphicData uri="http://schemas.openxmlformats.org/presentationml/2006/ole">
            <p:oleObj spid="_x0000_s5122" r:id="rId3" imgW="8230313" imgH="470652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3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274763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Анализ результатов диагностирующего теста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357313"/>
          <a:ext cx="8229600" cy="5347527"/>
        </p:xfrm>
        <a:graphic>
          <a:graphicData uri="http://schemas.openxmlformats.org/drawingml/2006/table">
            <a:tbl>
              <a:tblPr/>
              <a:tblGrid>
                <a:gridCol w="685800"/>
                <a:gridCol w="5286375"/>
                <a:gridCol w="714375"/>
                <a:gridCol w="714375"/>
                <a:gridCol w="828675"/>
              </a:tblGrid>
              <a:tr h="3905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оценивания (умения)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части 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Справились (%)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Понимание смысла текста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Интерпретация смысла текста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самостоятельного вывода  на основе прочитанного материала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информации (характеристика)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письменного высказывания с использованием справочной информации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Фрагментарное рассмотрение текста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цели создания текста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Подбор заголовка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письменного высказывания на заданную тему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основной идеи текста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Анализ результатов диагностирующего теста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64715"/>
        </p:xfrm>
        <a:graphic>
          <a:graphicData uri="http://schemas.openxmlformats.org/drawingml/2006/table">
            <a:tbl>
              <a:tblPr/>
              <a:tblGrid>
                <a:gridCol w="685800"/>
                <a:gridCol w="5286375"/>
                <a:gridCol w="714375"/>
                <a:gridCol w="714375"/>
                <a:gridCol w="828675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оценивания (умения)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части Б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Справились (%)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связи между фрагментами текста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Формулирование вывода по тексту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«связок» для составления текста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Анализ результатов диагностирующего теста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7700"/>
        </p:xfrm>
        <a:graphic>
          <a:graphicData uri="http://schemas.openxmlformats.org/drawingml/2006/table">
            <a:tbl>
              <a:tblPr/>
              <a:tblGrid>
                <a:gridCol w="685800"/>
                <a:gridCol w="5286375"/>
                <a:gridCol w="714375"/>
                <a:gridCol w="714375"/>
                <a:gridCol w="828675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оценивания (умения)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части С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Справились (%)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вопросов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Простые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Уточняющие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Объясняющие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Творческие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Эмоциональные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Оценочные вопросы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Практические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плана текста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EB9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Умения смыслового чтения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Успешные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750887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Отсутствие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 rtlCol="0"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Формирование самостоятельного вывода на основе прочитанного материала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Анализ информации: определение целей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Использование «связок» для составления текста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Составление письменного высказывания на заданную тему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Анализ информации: характеристика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Составление оценочных вопросов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7 «А» класс (2014)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50" cy="2114551"/>
        </p:xfrm>
        <a:graphic>
          <a:graphicData uri="http://schemas.openxmlformats.org/drawingml/2006/table">
            <a:tbl>
              <a:tblPr/>
              <a:tblGrid>
                <a:gridCol w="1865313"/>
                <a:gridCol w="1784350"/>
                <a:gridCol w="1620837"/>
                <a:gridCol w="3130550"/>
              </a:tblGrid>
              <a:tr h="158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сформированного умения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Сравнение за 3 года  </a:t>
            </a:r>
          </a:p>
        </p:txBody>
      </p:sp>
      <p:graphicFrame>
        <p:nvGraphicFramePr>
          <p:cNvPr id="61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6938"/>
        </p:xfrm>
        <a:graphic>
          <a:graphicData uri="http://schemas.openxmlformats.org/presentationml/2006/ole">
            <p:oleObj spid="_x0000_s6146" r:id="rId3" imgW="8230313" imgH="470652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План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600200"/>
          <a:ext cx="8643937" cy="2770696"/>
        </p:xfrm>
        <a:graphic>
          <a:graphicData uri="http://schemas.openxmlformats.org/drawingml/2006/table">
            <a:tbl>
              <a:tblPr/>
              <a:tblGrid>
                <a:gridCol w="1920875"/>
                <a:gridCol w="2100262"/>
                <a:gridCol w="1951038"/>
                <a:gridCol w="26717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сформированного умения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Дени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Дидро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219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220" name="Содержимое 5"/>
          <p:cNvSpPr>
            <a:spLocks noGrp="1"/>
          </p:cNvSpPr>
          <p:nvPr>
            <p:ph sz="half" idx="2"/>
          </p:nvPr>
        </p:nvSpPr>
        <p:spPr>
          <a:xfrm>
            <a:off x="4071938" y="1600200"/>
            <a:ext cx="4614862" cy="45259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dirty="0" smtClean="0"/>
              <a:t>  </a:t>
            </a:r>
          </a:p>
          <a:p>
            <a:pPr algn="ctr">
              <a:buFont typeface="Wingdings 2" pitchFamily="18" charset="2"/>
              <a:buNone/>
            </a:pPr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«Люди перестают мыслить, когда перестают читать…»</a:t>
            </a:r>
          </a:p>
        </p:txBody>
      </p:sp>
      <p:pic>
        <p:nvPicPr>
          <p:cNvPr id="9221" name="Picture 2" descr="http://im2-tub-ru.yandex.net/i?id=aea82f38fcf729fc80b75317268da5ae-0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913" y="1643063"/>
            <a:ext cx="3748087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«Национальная программа поддержки и развития чтения в России»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Навык чтения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 «А» класс (2012 год)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Типы заданий 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401080" cy="5165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http://im1-tub-ru.yandex.net/i?id=1c725a4875011c1ddc300ac961fd5e24-92-144&amp;n=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785813"/>
            <a:ext cx="1214438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" descr="http://im1-tub-ru.yandex.net/i?id=1c725a4875011c1ddc300ac961fd5e24-92-144&amp;n=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38" y="1000125"/>
            <a:ext cx="1214437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2" descr="http://im1-tub-ru.yandex.net/i?id=1c725a4875011c1ddc300ac961fd5e24-92-144&amp;n=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928688"/>
            <a:ext cx="1285875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«А» класс (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2013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год)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Сравнение</a:t>
            </a:r>
            <a:r>
              <a:rPr lang="ru-RU" dirty="0" smtClean="0"/>
              <a:t>  </a:t>
            </a:r>
          </a:p>
        </p:txBody>
      </p:sp>
      <p:graphicFrame>
        <p:nvGraphicFramePr>
          <p:cNvPr id="307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6938"/>
        </p:xfrm>
        <a:graphic>
          <a:graphicData uri="http://schemas.openxmlformats.org/presentationml/2006/ole">
            <p:oleObj spid="_x0000_s3074" r:id="rId3" imgW="8230313" imgH="470652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6-е классы (2013)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00250"/>
          <a:ext cx="8329613" cy="3109913"/>
        </p:xfrm>
        <a:graphic>
          <a:graphicData uri="http://schemas.openxmlformats.org/drawingml/2006/table">
            <a:tbl>
              <a:tblPr/>
              <a:tblGrid>
                <a:gridCol w="838200"/>
                <a:gridCol w="1663700"/>
                <a:gridCol w="1590675"/>
                <a:gridCol w="1446213"/>
                <a:gridCol w="2790825"/>
              </a:tblGrid>
              <a:tr h="135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сформированного умения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2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3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265</TotalTime>
  <Words>605</Words>
  <Application>Microsoft Office PowerPoint</Application>
  <PresentationFormat>Экран (4:3)</PresentationFormat>
  <Paragraphs>266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Тема1</vt:lpstr>
      <vt:lpstr>Лист Microsoft Office Excel 97-2003</vt:lpstr>
      <vt:lpstr>Смысловое чтение</vt:lpstr>
      <vt:lpstr>Дени Дидро</vt:lpstr>
      <vt:lpstr>«Национальная программа поддержки и развития чтения в России»</vt:lpstr>
      <vt:lpstr>Навык чтения</vt:lpstr>
      <vt:lpstr>5 «А» класс (2012 год)</vt:lpstr>
      <vt:lpstr>Типы заданий </vt:lpstr>
      <vt:lpstr>6 «А» класс (2013 год)</vt:lpstr>
      <vt:lpstr>Сравнение  </vt:lpstr>
      <vt:lpstr>6-е классы (2013) </vt:lpstr>
      <vt:lpstr>6-е классы (2013) </vt:lpstr>
      <vt:lpstr>6-е классы (2013) </vt:lpstr>
      <vt:lpstr>6-е классы (2013) </vt:lpstr>
      <vt:lpstr>Анализ результатов диагностирующего теста </vt:lpstr>
      <vt:lpstr>Анализ результатов диагностирующего теста </vt:lpstr>
      <vt:lpstr>Анализ результатов диагностирующего теста </vt:lpstr>
      <vt:lpstr>Умения смыслового чтения </vt:lpstr>
      <vt:lpstr>7 «А» класс (2014)</vt:lpstr>
      <vt:lpstr>Сравнение за 3 года  </vt:lpstr>
      <vt:lpstr>План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Смысловое чтение</dc:title>
  <dc:creator>Екатерина</dc:creator>
  <cp:lastModifiedBy>Арсений</cp:lastModifiedBy>
  <cp:revision>35</cp:revision>
  <dcterms:created xsi:type="dcterms:W3CDTF">2015-02-04T09:59:20Z</dcterms:created>
  <dcterms:modified xsi:type="dcterms:W3CDTF">2015-02-08T16:08:29Z</dcterms:modified>
</cp:coreProperties>
</file>