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483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653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04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18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07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6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441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345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88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579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61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6A80C-02F9-4124-A310-ACBCA788D8AA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B1CC5-700D-4420-B462-D3005B8B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8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ru-RU" u="sng" dirty="0" smtClean="0"/>
              <a:t>План урока 12.12.2012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712968" cy="5184576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rabicParenR"/>
            </a:pPr>
            <a:r>
              <a:rPr lang="ru-RU" dirty="0" smtClean="0"/>
              <a:t>Организационные моменты на уроке ИНФ-КИ</a:t>
            </a:r>
          </a:p>
          <a:p>
            <a:pPr marL="514350" indent="-514350" algn="l">
              <a:buAutoNum type="arabicParenR"/>
            </a:pPr>
            <a:endParaRPr lang="ru-RU" dirty="0" smtClean="0"/>
          </a:p>
          <a:p>
            <a:pPr marL="514350" indent="-514350" algn="l">
              <a:buAutoNum type="arabicParenR"/>
            </a:pPr>
            <a:r>
              <a:rPr lang="ru-RU" dirty="0" smtClean="0"/>
              <a:t>Обзор БД и СУБД (повторение)</a:t>
            </a:r>
          </a:p>
          <a:p>
            <a:pPr marL="514350" indent="-514350" algn="l">
              <a:buAutoNum type="arabicParenR"/>
            </a:pPr>
            <a:endParaRPr lang="ru-RU" dirty="0"/>
          </a:p>
          <a:p>
            <a:pPr marL="514350" indent="-514350" algn="l">
              <a:buAutoNum type="arabicParenR"/>
            </a:pPr>
            <a:r>
              <a:rPr lang="ru-RU" dirty="0" smtClean="0"/>
              <a:t>Первичный ключ СУБД (Простой и составной)</a:t>
            </a:r>
          </a:p>
          <a:p>
            <a:pPr marL="514350" indent="-514350" algn="l">
              <a:buAutoNum type="arabicParenR"/>
            </a:pPr>
            <a:endParaRPr lang="ru-RU" dirty="0"/>
          </a:p>
          <a:p>
            <a:pPr marL="514350" indent="-514350" algn="l">
              <a:buAutoNum type="arabicParenR"/>
            </a:pPr>
            <a:r>
              <a:rPr lang="ru-RU" dirty="0" smtClean="0"/>
              <a:t>Практическая работа в СУБД</a:t>
            </a:r>
          </a:p>
          <a:p>
            <a:pPr marL="514350" indent="-514350" algn="l">
              <a:buAutoNum type="arabicParenR"/>
            </a:pPr>
            <a:endParaRPr lang="ru-RU" dirty="0"/>
          </a:p>
          <a:p>
            <a:pPr marL="514350" indent="-514350" algn="l">
              <a:buAutoNum type="arabicParenR"/>
            </a:pPr>
            <a:r>
              <a:rPr lang="ru-RU" dirty="0" smtClean="0"/>
              <a:t>Домашнее задание.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110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Презентация" r:id="rId3" imgW="4568900" imgH="3425883" progId="PowerPoint.Show.8">
                  <p:embed/>
                </p:oleObj>
              </mc:Choice>
              <mc:Fallback>
                <p:oleObj name="Презентация" r:id="rId3" imgW="4568900" imgH="3425883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969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55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Презентация" r:id="rId3" imgW="4568900" imgH="3425883" progId="PowerPoint.Show.8">
                  <p:embed/>
                </p:oleObj>
              </mc:Choice>
              <mc:Fallback>
                <p:oleObj name="Презентация" r:id="rId3" imgW="4568900" imgH="3425883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5588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0279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-53975"/>
          <a:ext cx="9217025" cy="691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Презентация" r:id="rId3" imgW="4568900" imgH="3425883" progId="PowerPoint.Show.8">
                  <p:embed/>
                </p:oleObj>
              </mc:Choice>
              <mc:Fallback>
                <p:oleObj name="Презентация" r:id="rId3" imgW="4568900" imgH="3425883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53975"/>
                        <a:ext cx="9217025" cy="691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1341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0" y="0"/>
          <a:ext cx="91455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Презентация" r:id="rId3" imgW="4568900" imgH="3425883" progId="PowerPoint.Show.8">
                  <p:embed/>
                </p:oleObj>
              </mc:Choice>
              <mc:Fallback>
                <p:oleObj name="Презентация" r:id="rId3" imgW="4568900" imgH="3425883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5588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5548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Презентация" r:id="rId3" imgW="4568900" imgH="3425883" progId="PowerPoint.Show.8">
                  <p:embed/>
                </p:oleObj>
              </mc:Choice>
              <mc:Fallback>
                <p:oleObj name="Презентация" r:id="rId3" imgW="4568900" imgH="3425883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6183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Практическая работа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arenR"/>
            </a:pPr>
            <a:r>
              <a:rPr lang="ru-RU" dirty="0" smtClean="0"/>
              <a:t>Создать БД </a:t>
            </a:r>
            <a:r>
              <a:rPr lang="ru-RU" dirty="0" smtClean="0"/>
              <a:t>в </a:t>
            </a:r>
            <a:r>
              <a:rPr lang="en-US" dirty="0" smtClean="0"/>
              <a:t>MS Access.</a:t>
            </a:r>
          </a:p>
          <a:p>
            <a:pPr marL="514350" indent="-514350">
              <a:buFontTx/>
              <a:buAutoNum type="arabicParenR"/>
            </a:pPr>
            <a:endParaRPr lang="en-US" dirty="0"/>
          </a:p>
          <a:p>
            <a:pPr marL="514350" indent="-514350">
              <a:buFontTx/>
              <a:buAutoNum type="arabicParenR"/>
            </a:pPr>
            <a:r>
              <a:rPr lang="ru-RU" dirty="0" smtClean="0"/>
              <a:t>Каждая БД содержит 6 полей и 15 записей</a:t>
            </a:r>
          </a:p>
          <a:p>
            <a:pPr marL="514350" indent="-514350">
              <a:buFontTx/>
              <a:buAutoNum type="arabicParenR"/>
            </a:pPr>
            <a:endParaRPr lang="ru-RU" dirty="0"/>
          </a:p>
          <a:p>
            <a:pPr marL="514350" indent="-514350">
              <a:buFontTx/>
              <a:buAutoNum type="arabicParenR"/>
            </a:pPr>
            <a:r>
              <a:rPr lang="ru-RU" dirty="0" smtClean="0"/>
              <a:t>В 1 БД ключ простой во 2 БД составной.</a:t>
            </a:r>
          </a:p>
          <a:p>
            <a:pPr marL="514350" indent="-514350">
              <a:buFontTx/>
              <a:buAutoNum type="arabicParenR"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97582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834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Презентация</vt:lpstr>
      <vt:lpstr>План урока 12.12.2012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работа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урока 12.12.2012</dc:title>
  <dc:creator>User</dc:creator>
  <cp:lastModifiedBy>User</cp:lastModifiedBy>
  <cp:revision>3</cp:revision>
  <dcterms:created xsi:type="dcterms:W3CDTF">2012-12-11T12:11:22Z</dcterms:created>
  <dcterms:modified xsi:type="dcterms:W3CDTF">2012-12-11T12:38:24Z</dcterms:modified>
</cp:coreProperties>
</file>